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2.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theme/theme3.xml" ContentType="application/vnd.openxmlformats-officedocument.theme+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theme/theme4.xml" ContentType="application/vnd.openxmlformats-officedocument.theme+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slideLayouts/slideLayout2173.xml" ContentType="application/vnd.openxmlformats-officedocument.presentationml.slideLayout+xml"/>
  <Override PartName="/ppt/theme/theme5.xml" ContentType="application/vnd.openxmlformats-officedocument.theme+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slideLayouts/slideLayout2271.xml" ContentType="application/vnd.openxmlformats-officedocument.presentationml.slideLayout+xml"/>
  <Override PartName="/ppt/slideLayouts/slideLayout2272.xml" ContentType="application/vnd.openxmlformats-officedocument.presentationml.slideLayout+xml"/>
  <Override PartName="/ppt/slideLayouts/slideLayout2273.xml" ContentType="application/vnd.openxmlformats-officedocument.presentationml.slideLayout+xml"/>
  <Override PartName="/ppt/slideLayouts/slideLayout2274.xml" ContentType="application/vnd.openxmlformats-officedocument.presentationml.slideLayout+xml"/>
  <Override PartName="/ppt/slideLayouts/slideLayout2275.xml" ContentType="application/vnd.openxmlformats-officedocument.presentationml.slideLayout+xml"/>
  <Override PartName="/ppt/slideLayouts/slideLayout2276.xml" ContentType="application/vnd.openxmlformats-officedocument.presentationml.slideLayout+xml"/>
  <Override PartName="/ppt/slideLayouts/slideLayout2277.xml" ContentType="application/vnd.openxmlformats-officedocument.presentationml.slideLayout+xml"/>
  <Override PartName="/ppt/slideLayouts/slideLayout2278.xml" ContentType="application/vnd.openxmlformats-officedocument.presentationml.slideLayout+xml"/>
  <Override PartName="/ppt/slideLayouts/slideLayout2279.xml" ContentType="application/vnd.openxmlformats-officedocument.presentationml.slideLayout+xml"/>
  <Override PartName="/ppt/slideLayouts/slideLayout2280.xml" ContentType="application/vnd.openxmlformats-officedocument.presentationml.slideLayout+xml"/>
  <Override PartName="/ppt/slideLayouts/slideLayout2281.xml" ContentType="application/vnd.openxmlformats-officedocument.presentationml.slideLayout+xml"/>
  <Override PartName="/ppt/slideLayouts/slideLayout2282.xml" ContentType="application/vnd.openxmlformats-officedocument.presentationml.slideLayout+xml"/>
  <Override PartName="/ppt/slideLayouts/slideLayout2283.xml" ContentType="application/vnd.openxmlformats-officedocument.presentationml.slideLayout+xml"/>
  <Override PartName="/ppt/slideLayouts/slideLayout2284.xml" ContentType="application/vnd.openxmlformats-officedocument.presentationml.slideLayout+xml"/>
  <Override PartName="/ppt/slideLayouts/slideLayout2285.xml" ContentType="application/vnd.openxmlformats-officedocument.presentationml.slideLayout+xml"/>
  <Override PartName="/ppt/slideLayouts/slideLayout2286.xml" ContentType="application/vnd.openxmlformats-officedocument.presentationml.slideLayout+xml"/>
  <Override PartName="/ppt/slideLayouts/slideLayout2287.xml" ContentType="application/vnd.openxmlformats-officedocument.presentationml.slideLayout+xml"/>
  <Override PartName="/ppt/slideLayouts/slideLayout2288.xml" ContentType="application/vnd.openxmlformats-officedocument.presentationml.slideLayout+xml"/>
  <Override PartName="/ppt/slideLayouts/slideLayout2289.xml" ContentType="application/vnd.openxmlformats-officedocument.presentationml.slideLayout+xml"/>
  <Override PartName="/ppt/slideLayouts/slideLayout2290.xml" ContentType="application/vnd.openxmlformats-officedocument.presentationml.slideLayout+xml"/>
  <Override PartName="/ppt/slideLayouts/slideLayout2291.xml" ContentType="application/vnd.openxmlformats-officedocument.presentationml.slideLayout+xml"/>
  <Override PartName="/ppt/slideLayouts/slideLayout2292.xml" ContentType="application/vnd.openxmlformats-officedocument.presentationml.slideLayout+xml"/>
  <Override PartName="/ppt/slideLayouts/slideLayout2293.xml" ContentType="application/vnd.openxmlformats-officedocument.presentationml.slideLayout+xml"/>
  <Override PartName="/ppt/slideLayouts/slideLayout2294.xml" ContentType="application/vnd.openxmlformats-officedocument.presentationml.slideLayout+xml"/>
  <Override PartName="/ppt/slideLayouts/slideLayout2295.xml" ContentType="application/vnd.openxmlformats-officedocument.presentationml.slideLayout+xml"/>
  <Override PartName="/ppt/slideLayouts/slideLayout2296.xml" ContentType="application/vnd.openxmlformats-officedocument.presentationml.slideLayout+xml"/>
  <Override PartName="/ppt/slideLayouts/slideLayout2297.xml" ContentType="application/vnd.openxmlformats-officedocument.presentationml.slideLayout+xml"/>
  <Override PartName="/ppt/slideLayouts/slideLayout2298.xml" ContentType="application/vnd.openxmlformats-officedocument.presentationml.slideLayout+xml"/>
  <Override PartName="/ppt/slideLayouts/slideLayout2299.xml" ContentType="application/vnd.openxmlformats-officedocument.presentationml.slideLayout+xml"/>
  <Override PartName="/ppt/slideLayouts/slideLayout2300.xml" ContentType="application/vnd.openxmlformats-officedocument.presentationml.slideLayout+xml"/>
  <Override PartName="/ppt/slideLayouts/slideLayout2301.xml" ContentType="application/vnd.openxmlformats-officedocument.presentationml.slideLayout+xml"/>
  <Override PartName="/ppt/slideLayouts/slideLayout2302.xml" ContentType="application/vnd.openxmlformats-officedocument.presentationml.slideLayout+xml"/>
  <Override PartName="/ppt/slideLayouts/slideLayout2303.xml" ContentType="application/vnd.openxmlformats-officedocument.presentationml.slideLayout+xml"/>
  <Override PartName="/ppt/slideLayouts/slideLayout2304.xml" ContentType="application/vnd.openxmlformats-officedocument.presentationml.slideLayout+xml"/>
  <Override PartName="/ppt/slideLayouts/slideLayout2305.xml" ContentType="application/vnd.openxmlformats-officedocument.presentationml.slideLayout+xml"/>
  <Override PartName="/ppt/slideLayouts/slideLayout2306.xml" ContentType="application/vnd.openxmlformats-officedocument.presentationml.slideLayout+xml"/>
  <Override PartName="/ppt/slideLayouts/slideLayout2307.xml" ContentType="application/vnd.openxmlformats-officedocument.presentationml.slideLayout+xml"/>
  <Override PartName="/ppt/slideLayouts/slideLayout2308.xml" ContentType="application/vnd.openxmlformats-officedocument.presentationml.slideLayout+xml"/>
  <Override PartName="/ppt/slideLayouts/slideLayout2309.xml" ContentType="application/vnd.openxmlformats-officedocument.presentationml.slideLayout+xml"/>
  <Override PartName="/ppt/slideLayouts/slideLayout2310.xml" ContentType="application/vnd.openxmlformats-officedocument.presentationml.slideLayout+xml"/>
  <Override PartName="/ppt/slideLayouts/slideLayout2311.xml" ContentType="application/vnd.openxmlformats-officedocument.presentationml.slideLayout+xml"/>
  <Override PartName="/ppt/slideLayouts/slideLayout2312.xml" ContentType="application/vnd.openxmlformats-officedocument.presentationml.slideLayout+xml"/>
  <Override PartName="/ppt/slideLayouts/slideLayout2313.xml" ContentType="application/vnd.openxmlformats-officedocument.presentationml.slideLayout+xml"/>
  <Override PartName="/ppt/slideLayouts/slideLayout2314.xml" ContentType="application/vnd.openxmlformats-officedocument.presentationml.slideLayout+xml"/>
  <Override PartName="/ppt/slideLayouts/slideLayout2315.xml" ContentType="application/vnd.openxmlformats-officedocument.presentationml.slideLayout+xml"/>
  <Override PartName="/ppt/slideLayouts/slideLayout2316.xml" ContentType="application/vnd.openxmlformats-officedocument.presentationml.slideLayout+xml"/>
  <Override PartName="/ppt/slideLayouts/slideLayout2317.xml" ContentType="application/vnd.openxmlformats-officedocument.presentationml.slideLayout+xml"/>
  <Override PartName="/ppt/slideLayouts/slideLayout2318.xml" ContentType="application/vnd.openxmlformats-officedocument.presentationml.slideLayout+xml"/>
  <Override PartName="/ppt/slideLayouts/slideLayout2319.xml" ContentType="application/vnd.openxmlformats-officedocument.presentationml.slideLayout+xml"/>
  <Override PartName="/ppt/slideLayouts/slideLayout2320.xml" ContentType="application/vnd.openxmlformats-officedocument.presentationml.slideLayout+xml"/>
  <Override PartName="/ppt/slideLayouts/slideLayout2321.xml" ContentType="application/vnd.openxmlformats-officedocument.presentationml.slideLayout+xml"/>
  <Override PartName="/ppt/slideLayouts/slideLayout2322.xml" ContentType="application/vnd.openxmlformats-officedocument.presentationml.slideLayout+xml"/>
  <Override PartName="/ppt/slideLayouts/slideLayout2323.xml" ContentType="application/vnd.openxmlformats-officedocument.presentationml.slideLayout+xml"/>
  <Override PartName="/ppt/slideLayouts/slideLayout2324.xml" ContentType="application/vnd.openxmlformats-officedocument.presentationml.slideLayout+xml"/>
  <Override PartName="/ppt/slideLayouts/slideLayout2325.xml" ContentType="application/vnd.openxmlformats-officedocument.presentationml.slideLayout+xml"/>
  <Override PartName="/ppt/slideLayouts/slideLayout2326.xml" ContentType="application/vnd.openxmlformats-officedocument.presentationml.slideLayout+xml"/>
  <Override PartName="/ppt/slideLayouts/slideLayout2327.xml" ContentType="application/vnd.openxmlformats-officedocument.presentationml.slideLayout+xml"/>
  <Override PartName="/ppt/slideLayouts/slideLayout2328.xml" ContentType="application/vnd.openxmlformats-officedocument.presentationml.slideLayout+xml"/>
  <Override PartName="/ppt/slideLayouts/slideLayout2329.xml" ContentType="application/vnd.openxmlformats-officedocument.presentationml.slideLayout+xml"/>
  <Override PartName="/ppt/slideLayouts/slideLayout2330.xml" ContentType="application/vnd.openxmlformats-officedocument.presentationml.slideLayout+xml"/>
  <Override PartName="/ppt/slideLayouts/slideLayout2331.xml" ContentType="application/vnd.openxmlformats-officedocument.presentationml.slideLayout+xml"/>
  <Override PartName="/ppt/slideLayouts/slideLayout2332.xml" ContentType="application/vnd.openxmlformats-officedocument.presentationml.slideLayout+xml"/>
  <Override PartName="/ppt/slideLayouts/slideLayout2333.xml" ContentType="application/vnd.openxmlformats-officedocument.presentationml.slideLayout+xml"/>
  <Override PartName="/ppt/slideLayouts/slideLayout2334.xml" ContentType="application/vnd.openxmlformats-officedocument.presentationml.slideLayout+xml"/>
  <Override PartName="/ppt/slideLayouts/slideLayout2335.xml" ContentType="application/vnd.openxmlformats-officedocument.presentationml.slideLayout+xml"/>
  <Override PartName="/ppt/slideLayouts/slideLayout2336.xml" ContentType="application/vnd.openxmlformats-officedocument.presentationml.slideLayout+xml"/>
  <Override PartName="/ppt/slideLayouts/slideLayout2337.xml" ContentType="application/vnd.openxmlformats-officedocument.presentationml.slideLayout+xml"/>
  <Override PartName="/ppt/slideLayouts/slideLayout2338.xml" ContentType="application/vnd.openxmlformats-officedocument.presentationml.slideLayout+xml"/>
  <Override PartName="/ppt/slideLayouts/slideLayout2339.xml" ContentType="application/vnd.openxmlformats-officedocument.presentationml.slideLayout+xml"/>
  <Override PartName="/ppt/slideLayouts/slideLayout2340.xml" ContentType="application/vnd.openxmlformats-officedocument.presentationml.slideLayout+xml"/>
  <Override PartName="/ppt/slideLayouts/slideLayout2341.xml" ContentType="application/vnd.openxmlformats-officedocument.presentationml.slideLayout+xml"/>
  <Override PartName="/ppt/slideLayouts/slideLayout2342.xml" ContentType="application/vnd.openxmlformats-officedocument.presentationml.slideLayout+xml"/>
  <Override PartName="/ppt/slideLayouts/slideLayout2343.xml" ContentType="application/vnd.openxmlformats-officedocument.presentationml.slideLayout+xml"/>
  <Override PartName="/ppt/slideLayouts/slideLayout2344.xml" ContentType="application/vnd.openxmlformats-officedocument.presentationml.slideLayout+xml"/>
  <Override PartName="/ppt/slideLayouts/slideLayout2345.xml" ContentType="application/vnd.openxmlformats-officedocument.presentationml.slideLayout+xml"/>
  <Override PartName="/ppt/slideLayouts/slideLayout2346.xml" ContentType="application/vnd.openxmlformats-officedocument.presentationml.slideLayout+xml"/>
  <Override PartName="/ppt/slideLayouts/slideLayout2347.xml" ContentType="application/vnd.openxmlformats-officedocument.presentationml.slideLayout+xml"/>
  <Override PartName="/ppt/slideLayouts/slideLayout2348.xml" ContentType="application/vnd.openxmlformats-officedocument.presentationml.slideLayout+xml"/>
  <Override PartName="/ppt/slideLayouts/slideLayout2349.xml" ContentType="application/vnd.openxmlformats-officedocument.presentationml.slideLayout+xml"/>
  <Override PartName="/ppt/slideLayouts/slideLayout2350.xml" ContentType="application/vnd.openxmlformats-officedocument.presentationml.slideLayout+xml"/>
  <Override PartName="/ppt/slideLayouts/slideLayout2351.xml" ContentType="application/vnd.openxmlformats-officedocument.presentationml.slideLayout+xml"/>
  <Override PartName="/ppt/slideLayouts/slideLayout2352.xml" ContentType="application/vnd.openxmlformats-officedocument.presentationml.slideLayout+xml"/>
  <Override PartName="/ppt/slideLayouts/slideLayout2353.xml" ContentType="application/vnd.openxmlformats-officedocument.presentationml.slideLayout+xml"/>
  <Override PartName="/ppt/slideLayouts/slideLayout2354.xml" ContentType="application/vnd.openxmlformats-officedocument.presentationml.slideLayout+xml"/>
  <Override PartName="/ppt/slideLayouts/slideLayout2355.xml" ContentType="application/vnd.openxmlformats-officedocument.presentationml.slideLayout+xml"/>
  <Override PartName="/ppt/slideLayouts/slideLayout2356.xml" ContentType="application/vnd.openxmlformats-officedocument.presentationml.slideLayout+xml"/>
  <Override PartName="/ppt/slideLayouts/slideLayout2357.xml" ContentType="application/vnd.openxmlformats-officedocument.presentationml.slideLayout+xml"/>
  <Override PartName="/ppt/slideLayouts/slideLayout2358.xml" ContentType="application/vnd.openxmlformats-officedocument.presentationml.slideLayout+xml"/>
  <Override PartName="/ppt/slideLayouts/slideLayout2359.xml" ContentType="application/vnd.openxmlformats-officedocument.presentationml.slideLayout+xml"/>
  <Override PartName="/ppt/slideLayouts/slideLayout2360.xml" ContentType="application/vnd.openxmlformats-officedocument.presentationml.slideLayout+xml"/>
  <Override PartName="/ppt/slideLayouts/slideLayout2361.xml" ContentType="application/vnd.openxmlformats-officedocument.presentationml.slideLayout+xml"/>
  <Override PartName="/ppt/slideLayouts/slideLayout2362.xml" ContentType="application/vnd.openxmlformats-officedocument.presentationml.slideLayout+xml"/>
  <Override PartName="/ppt/slideLayouts/slideLayout2363.xml" ContentType="application/vnd.openxmlformats-officedocument.presentationml.slideLayout+xml"/>
  <Override PartName="/ppt/slideLayouts/slideLayout2364.xml" ContentType="application/vnd.openxmlformats-officedocument.presentationml.slideLayout+xml"/>
  <Override PartName="/ppt/slideLayouts/slideLayout2365.xml" ContentType="application/vnd.openxmlformats-officedocument.presentationml.slideLayout+xml"/>
  <Override PartName="/ppt/slideLayouts/slideLayout2366.xml" ContentType="application/vnd.openxmlformats-officedocument.presentationml.slideLayout+xml"/>
  <Override PartName="/ppt/slideLayouts/slideLayout2367.xml" ContentType="application/vnd.openxmlformats-officedocument.presentationml.slideLayout+xml"/>
  <Override PartName="/ppt/slideLayouts/slideLayout2368.xml" ContentType="application/vnd.openxmlformats-officedocument.presentationml.slideLayout+xml"/>
  <Override PartName="/ppt/slideLayouts/slideLayout2369.xml" ContentType="application/vnd.openxmlformats-officedocument.presentationml.slideLayout+xml"/>
  <Override PartName="/ppt/slideLayouts/slideLayout2370.xml" ContentType="application/vnd.openxmlformats-officedocument.presentationml.slideLayout+xml"/>
  <Override PartName="/ppt/slideLayouts/slideLayout2371.xml" ContentType="application/vnd.openxmlformats-officedocument.presentationml.slideLayout+xml"/>
  <Override PartName="/ppt/slideLayouts/slideLayout2372.xml" ContentType="application/vnd.openxmlformats-officedocument.presentationml.slideLayout+xml"/>
  <Override PartName="/ppt/slideLayouts/slideLayout2373.xml" ContentType="application/vnd.openxmlformats-officedocument.presentationml.slideLayout+xml"/>
  <Override PartName="/ppt/slideLayouts/slideLayout2374.xml" ContentType="application/vnd.openxmlformats-officedocument.presentationml.slideLayout+xml"/>
  <Override PartName="/ppt/slideLayouts/slideLayout2375.xml" ContentType="application/vnd.openxmlformats-officedocument.presentationml.slideLayout+xml"/>
  <Override PartName="/ppt/slideLayouts/slideLayout2376.xml" ContentType="application/vnd.openxmlformats-officedocument.presentationml.slideLayout+xml"/>
  <Override PartName="/ppt/slideLayouts/slideLayout2377.xml" ContentType="application/vnd.openxmlformats-officedocument.presentationml.slideLayout+xml"/>
  <Override PartName="/ppt/slideLayouts/slideLayout2378.xml" ContentType="application/vnd.openxmlformats-officedocument.presentationml.slideLayout+xml"/>
  <Override PartName="/ppt/slideLayouts/slideLayout2379.xml" ContentType="application/vnd.openxmlformats-officedocument.presentationml.slideLayout+xml"/>
  <Override PartName="/ppt/slideLayouts/slideLayout2380.xml" ContentType="application/vnd.openxmlformats-officedocument.presentationml.slideLayout+xml"/>
  <Override PartName="/ppt/slideLayouts/slideLayout2381.xml" ContentType="application/vnd.openxmlformats-officedocument.presentationml.slideLayout+xml"/>
  <Override PartName="/ppt/slideLayouts/slideLayout2382.xml" ContentType="application/vnd.openxmlformats-officedocument.presentationml.slideLayout+xml"/>
  <Override PartName="/ppt/slideLayouts/slideLayout2383.xml" ContentType="application/vnd.openxmlformats-officedocument.presentationml.slideLayout+xml"/>
  <Override PartName="/ppt/slideLayouts/slideLayout2384.xml" ContentType="application/vnd.openxmlformats-officedocument.presentationml.slideLayout+xml"/>
  <Override PartName="/ppt/slideLayouts/slideLayout2385.xml" ContentType="application/vnd.openxmlformats-officedocument.presentationml.slideLayout+xml"/>
  <Override PartName="/ppt/slideLayouts/slideLayout2386.xml" ContentType="application/vnd.openxmlformats-officedocument.presentationml.slideLayout+xml"/>
  <Override PartName="/ppt/slideLayouts/slideLayout2387.xml" ContentType="application/vnd.openxmlformats-officedocument.presentationml.slideLayout+xml"/>
  <Override PartName="/ppt/slideLayouts/slideLayout2388.xml" ContentType="application/vnd.openxmlformats-officedocument.presentationml.slideLayout+xml"/>
  <Override PartName="/ppt/slideLayouts/slideLayout2389.xml" ContentType="application/vnd.openxmlformats-officedocument.presentationml.slideLayout+xml"/>
  <Override PartName="/ppt/slideLayouts/slideLayout2390.xml" ContentType="application/vnd.openxmlformats-officedocument.presentationml.slideLayout+xml"/>
  <Override PartName="/ppt/slideLayouts/slideLayout2391.xml" ContentType="application/vnd.openxmlformats-officedocument.presentationml.slideLayout+xml"/>
  <Override PartName="/ppt/slideLayouts/slideLayout2392.xml" ContentType="application/vnd.openxmlformats-officedocument.presentationml.slideLayout+xml"/>
  <Override PartName="/ppt/slideLayouts/slideLayout2393.xml" ContentType="application/vnd.openxmlformats-officedocument.presentationml.slideLayout+xml"/>
  <Override PartName="/ppt/slideLayouts/slideLayout2394.xml" ContentType="application/vnd.openxmlformats-officedocument.presentationml.slideLayout+xml"/>
  <Override PartName="/ppt/slideLayouts/slideLayout2395.xml" ContentType="application/vnd.openxmlformats-officedocument.presentationml.slideLayout+xml"/>
  <Override PartName="/ppt/slideLayouts/slideLayout2396.xml" ContentType="application/vnd.openxmlformats-officedocument.presentationml.slideLayout+xml"/>
  <Override PartName="/ppt/slideLayouts/slideLayout2397.xml" ContentType="application/vnd.openxmlformats-officedocument.presentationml.slideLayout+xml"/>
  <Override PartName="/ppt/slideLayouts/slideLayout2398.xml" ContentType="application/vnd.openxmlformats-officedocument.presentationml.slideLayout+xml"/>
  <Override PartName="/ppt/slideLayouts/slideLayout2399.xml" ContentType="application/vnd.openxmlformats-officedocument.presentationml.slideLayout+xml"/>
  <Override PartName="/ppt/slideLayouts/slideLayout2400.xml" ContentType="application/vnd.openxmlformats-officedocument.presentationml.slideLayout+xml"/>
  <Override PartName="/ppt/slideLayouts/slideLayout2401.xml" ContentType="application/vnd.openxmlformats-officedocument.presentationml.slideLayout+xml"/>
  <Override PartName="/ppt/slideLayouts/slideLayout2402.xml" ContentType="application/vnd.openxmlformats-officedocument.presentationml.slideLayout+xml"/>
  <Override PartName="/ppt/slideLayouts/slideLayout2403.xml" ContentType="application/vnd.openxmlformats-officedocument.presentationml.slideLayout+xml"/>
  <Override PartName="/ppt/slideLayouts/slideLayout2404.xml" ContentType="application/vnd.openxmlformats-officedocument.presentationml.slideLayout+xml"/>
  <Override PartName="/ppt/slideLayouts/slideLayout2405.xml" ContentType="application/vnd.openxmlformats-officedocument.presentationml.slideLayout+xml"/>
  <Override PartName="/ppt/slideLayouts/slideLayout2406.xml" ContentType="application/vnd.openxmlformats-officedocument.presentationml.slideLayout+xml"/>
  <Override PartName="/ppt/slideLayouts/slideLayout2407.xml" ContentType="application/vnd.openxmlformats-officedocument.presentationml.slideLayout+xml"/>
  <Override PartName="/ppt/slideLayouts/slideLayout2408.xml" ContentType="application/vnd.openxmlformats-officedocument.presentationml.slideLayout+xml"/>
  <Override PartName="/ppt/slideLayouts/slideLayout2409.xml" ContentType="application/vnd.openxmlformats-officedocument.presentationml.slideLayout+xml"/>
  <Override PartName="/ppt/slideLayouts/slideLayout2410.xml" ContentType="application/vnd.openxmlformats-officedocument.presentationml.slideLayout+xml"/>
  <Override PartName="/ppt/slideLayouts/slideLayout2411.xml" ContentType="application/vnd.openxmlformats-officedocument.presentationml.slideLayout+xml"/>
  <Override PartName="/ppt/slideLayouts/slideLayout2412.xml" ContentType="application/vnd.openxmlformats-officedocument.presentationml.slideLayout+xml"/>
  <Override PartName="/ppt/slideLayouts/slideLayout2413.xml" ContentType="application/vnd.openxmlformats-officedocument.presentationml.slideLayout+xml"/>
  <Override PartName="/ppt/slideLayouts/slideLayout2414.xml" ContentType="application/vnd.openxmlformats-officedocument.presentationml.slideLayout+xml"/>
  <Override PartName="/ppt/slideLayouts/slideLayout2415.xml" ContentType="application/vnd.openxmlformats-officedocument.presentationml.slideLayout+xml"/>
  <Override PartName="/ppt/slideLayouts/slideLayout2416.xml" ContentType="application/vnd.openxmlformats-officedocument.presentationml.slideLayout+xml"/>
  <Override PartName="/ppt/slideLayouts/slideLayout2417.xml" ContentType="application/vnd.openxmlformats-officedocument.presentationml.slideLayout+xml"/>
  <Override PartName="/ppt/slideLayouts/slideLayout2418.xml" ContentType="application/vnd.openxmlformats-officedocument.presentationml.slideLayout+xml"/>
  <Override PartName="/ppt/slideLayouts/slideLayout2419.xml" ContentType="application/vnd.openxmlformats-officedocument.presentationml.slideLayout+xml"/>
  <Override PartName="/ppt/slideLayouts/slideLayout2420.xml" ContentType="application/vnd.openxmlformats-officedocument.presentationml.slideLayout+xml"/>
  <Override PartName="/ppt/slideLayouts/slideLayout2421.xml" ContentType="application/vnd.openxmlformats-officedocument.presentationml.slideLayout+xml"/>
  <Override PartName="/ppt/slideLayouts/slideLayout2422.xml" ContentType="application/vnd.openxmlformats-officedocument.presentationml.slideLayout+xml"/>
  <Override PartName="/ppt/slideLayouts/slideLayout2423.xml" ContentType="application/vnd.openxmlformats-officedocument.presentationml.slideLayout+xml"/>
  <Override PartName="/ppt/slideLayouts/slideLayout2424.xml" ContentType="application/vnd.openxmlformats-officedocument.presentationml.slideLayout+xml"/>
  <Override PartName="/ppt/slideLayouts/slideLayout2425.xml" ContentType="application/vnd.openxmlformats-officedocument.presentationml.slideLayout+xml"/>
  <Override PartName="/ppt/slideLayouts/slideLayout2426.xml" ContentType="application/vnd.openxmlformats-officedocument.presentationml.slideLayout+xml"/>
  <Override PartName="/ppt/slideLayouts/slideLayout2427.xml" ContentType="application/vnd.openxmlformats-officedocument.presentationml.slideLayout+xml"/>
  <Override PartName="/ppt/slideLayouts/slideLayout2428.xml" ContentType="application/vnd.openxmlformats-officedocument.presentationml.slideLayout+xml"/>
  <Override PartName="/ppt/slideLayouts/slideLayout2429.xml" ContentType="application/vnd.openxmlformats-officedocument.presentationml.slideLayout+xml"/>
  <Override PartName="/ppt/slideLayouts/slideLayout2430.xml" ContentType="application/vnd.openxmlformats-officedocument.presentationml.slideLayout+xml"/>
  <Override PartName="/ppt/slideLayouts/slideLayout2431.xml" ContentType="application/vnd.openxmlformats-officedocument.presentationml.slideLayout+xml"/>
  <Override PartName="/ppt/slideLayouts/slideLayout2432.xml" ContentType="application/vnd.openxmlformats-officedocument.presentationml.slideLayout+xml"/>
  <Override PartName="/ppt/slideLayouts/slideLayout2433.xml" ContentType="application/vnd.openxmlformats-officedocument.presentationml.slideLayout+xml"/>
  <Override PartName="/ppt/slideLayouts/slideLayout2434.xml" ContentType="application/vnd.openxmlformats-officedocument.presentationml.slideLayout+xml"/>
  <Override PartName="/ppt/slideLayouts/slideLayout2435.xml" ContentType="application/vnd.openxmlformats-officedocument.presentationml.slideLayout+xml"/>
  <Override PartName="/ppt/slideLayouts/slideLayout2436.xml" ContentType="application/vnd.openxmlformats-officedocument.presentationml.slideLayout+xml"/>
  <Override PartName="/ppt/slideLayouts/slideLayout2437.xml" ContentType="application/vnd.openxmlformats-officedocument.presentationml.slideLayout+xml"/>
  <Override PartName="/ppt/slideLayouts/slideLayout2438.xml" ContentType="application/vnd.openxmlformats-officedocument.presentationml.slideLayout+xml"/>
  <Override PartName="/ppt/slideLayouts/slideLayout2439.xml" ContentType="application/vnd.openxmlformats-officedocument.presentationml.slideLayout+xml"/>
  <Override PartName="/ppt/slideLayouts/slideLayout2440.xml" ContentType="application/vnd.openxmlformats-officedocument.presentationml.slideLayout+xml"/>
  <Override PartName="/ppt/slideLayouts/slideLayout2441.xml" ContentType="application/vnd.openxmlformats-officedocument.presentationml.slideLayout+xml"/>
  <Override PartName="/ppt/slideLayouts/slideLayout2442.xml" ContentType="application/vnd.openxmlformats-officedocument.presentationml.slideLayout+xml"/>
  <Override PartName="/ppt/slideLayouts/slideLayout2443.xml" ContentType="application/vnd.openxmlformats-officedocument.presentationml.slideLayout+xml"/>
  <Override PartName="/ppt/slideLayouts/slideLayout2444.xml" ContentType="application/vnd.openxmlformats-officedocument.presentationml.slideLayout+xml"/>
  <Override PartName="/ppt/slideLayouts/slideLayout2445.xml" ContentType="application/vnd.openxmlformats-officedocument.presentationml.slideLayout+xml"/>
  <Override PartName="/ppt/slideLayouts/slideLayout2446.xml" ContentType="application/vnd.openxmlformats-officedocument.presentationml.slideLayout+xml"/>
  <Override PartName="/ppt/slideLayouts/slideLayout2447.xml" ContentType="application/vnd.openxmlformats-officedocument.presentationml.slideLayout+xml"/>
  <Override PartName="/ppt/slideLayouts/slideLayout2448.xml" ContentType="application/vnd.openxmlformats-officedocument.presentationml.slideLayout+xml"/>
  <Override PartName="/ppt/slideLayouts/slideLayout2449.xml" ContentType="application/vnd.openxmlformats-officedocument.presentationml.slideLayout+xml"/>
  <Override PartName="/ppt/slideLayouts/slideLayout2450.xml" ContentType="application/vnd.openxmlformats-officedocument.presentationml.slideLayout+xml"/>
  <Override PartName="/ppt/slideLayouts/slideLayout2451.xml" ContentType="application/vnd.openxmlformats-officedocument.presentationml.slideLayout+xml"/>
  <Override PartName="/ppt/slideLayouts/slideLayout2452.xml" ContentType="application/vnd.openxmlformats-officedocument.presentationml.slideLayout+xml"/>
  <Override PartName="/ppt/slideLayouts/slideLayout2453.xml" ContentType="application/vnd.openxmlformats-officedocument.presentationml.slideLayout+xml"/>
  <Override PartName="/ppt/slideLayouts/slideLayout2454.xml" ContentType="application/vnd.openxmlformats-officedocument.presentationml.slideLayout+xml"/>
  <Override PartName="/ppt/slideLayouts/slideLayout2455.xml" ContentType="application/vnd.openxmlformats-officedocument.presentationml.slideLayout+xml"/>
  <Override PartName="/ppt/slideLayouts/slideLayout2456.xml" ContentType="application/vnd.openxmlformats-officedocument.presentationml.slideLayout+xml"/>
  <Override PartName="/ppt/slideLayouts/slideLayout2457.xml" ContentType="application/vnd.openxmlformats-officedocument.presentationml.slideLayout+xml"/>
  <Override PartName="/ppt/slideLayouts/slideLayout2458.xml" ContentType="application/vnd.openxmlformats-officedocument.presentationml.slideLayout+xml"/>
  <Override PartName="/ppt/slideLayouts/slideLayout2459.xml" ContentType="application/vnd.openxmlformats-officedocument.presentationml.slideLayout+xml"/>
  <Override PartName="/ppt/slideLayouts/slideLayout2460.xml" ContentType="application/vnd.openxmlformats-officedocument.presentationml.slideLayout+xml"/>
  <Override PartName="/ppt/slideLayouts/slideLayout2461.xml" ContentType="application/vnd.openxmlformats-officedocument.presentationml.slideLayout+xml"/>
  <Override PartName="/ppt/slideLayouts/slideLayout2462.xml" ContentType="application/vnd.openxmlformats-officedocument.presentationml.slideLayout+xml"/>
  <Override PartName="/ppt/slideLayouts/slideLayout2463.xml" ContentType="application/vnd.openxmlformats-officedocument.presentationml.slideLayout+xml"/>
  <Override PartName="/ppt/slideLayouts/slideLayout2464.xml" ContentType="application/vnd.openxmlformats-officedocument.presentationml.slideLayout+xml"/>
  <Override PartName="/ppt/slideLayouts/slideLayout2465.xml" ContentType="application/vnd.openxmlformats-officedocument.presentationml.slideLayout+xml"/>
  <Override PartName="/ppt/slideLayouts/slideLayout2466.xml" ContentType="application/vnd.openxmlformats-officedocument.presentationml.slideLayout+xml"/>
  <Override PartName="/ppt/slideLayouts/slideLayout2467.xml" ContentType="application/vnd.openxmlformats-officedocument.presentationml.slideLayout+xml"/>
  <Override PartName="/ppt/slideLayouts/slideLayout2468.xml" ContentType="application/vnd.openxmlformats-officedocument.presentationml.slideLayout+xml"/>
  <Override PartName="/ppt/slideLayouts/slideLayout2469.xml" ContentType="application/vnd.openxmlformats-officedocument.presentationml.slideLayout+xml"/>
  <Override PartName="/ppt/slideLayouts/slideLayout2470.xml" ContentType="application/vnd.openxmlformats-officedocument.presentationml.slideLayout+xml"/>
  <Override PartName="/ppt/slideLayouts/slideLayout2471.xml" ContentType="application/vnd.openxmlformats-officedocument.presentationml.slideLayout+xml"/>
  <Override PartName="/ppt/slideLayouts/slideLayout2472.xml" ContentType="application/vnd.openxmlformats-officedocument.presentationml.slideLayout+xml"/>
  <Override PartName="/ppt/slideLayouts/slideLayout2473.xml" ContentType="application/vnd.openxmlformats-officedocument.presentationml.slideLayout+xml"/>
  <Override PartName="/ppt/slideLayouts/slideLayout2474.xml" ContentType="application/vnd.openxmlformats-officedocument.presentationml.slideLayout+xml"/>
  <Override PartName="/ppt/slideLayouts/slideLayout2475.xml" ContentType="application/vnd.openxmlformats-officedocument.presentationml.slideLayout+xml"/>
  <Override PartName="/ppt/slideLayouts/slideLayout2476.xml" ContentType="application/vnd.openxmlformats-officedocument.presentationml.slideLayout+xml"/>
  <Override PartName="/ppt/slideLayouts/slideLayout2477.xml" ContentType="application/vnd.openxmlformats-officedocument.presentationml.slideLayout+xml"/>
  <Override PartName="/ppt/slideLayouts/slideLayout2478.xml" ContentType="application/vnd.openxmlformats-officedocument.presentationml.slideLayout+xml"/>
  <Override PartName="/ppt/slideLayouts/slideLayout2479.xml" ContentType="application/vnd.openxmlformats-officedocument.presentationml.slideLayout+xml"/>
  <Override PartName="/ppt/slideLayouts/slideLayout2480.xml" ContentType="application/vnd.openxmlformats-officedocument.presentationml.slideLayout+xml"/>
  <Override PartName="/ppt/slideLayouts/slideLayout2481.xml" ContentType="application/vnd.openxmlformats-officedocument.presentationml.slideLayout+xml"/>
  <Override PartName="/ppt/slideLayouts/slideLayout2482.xml" ContentType="application/vnd.openxmlformats-officedocument.presentationml.slideLayout+xml"/>
  <Override PartName="/ppt/slideLayouts/slideLayout2483.xml" ContentType="application/vnd.openxmlformats-officedocument.presentationml.slideLayout+xml"/>
  <Override PartName="/ppt/slideLayouts/slideLayout2484.xml" ContentType="application/vnd.openxmlformats-officedocument.presentationml.slideLayout+xml"/>
  <Override PartName="/ppt/slideLayouts/slideLayout2485.xml" ContentType="application/vnd.openxmlformats-officedocument.presentationml.slideLayout+xml"/>
  <Override PartName="/ppt/slideLayouts/slideLayout2486.xml" ContentType="application/vnd.openxmlformats-officedocument.presentationml.slideLayout+xml"/>
  <Override PartName="/ppt/slideLayouts/slideLayout2487.xml" ContentType="application/vnd.openxmlformats-officedocument.presentationml.slideLayout+xml"/>
  <Override PartName="/ppt/slideLayouts/slideLayout2488.xml" ContentType="application/vnd.openxmlformats-officedocument.presentationml.slideLayout+xml"/>
  <Override PartName="/ppt/slideLayouts/slideLayout2489.xml" ContentType="application/vnd.openxmlformats-officedocument.presentationml.slideLayout+xml"/>
  <Override PartName="/ppt/slideLayouts/slideLayout2490.xml" ContentType="application/vnd.openxmlformats-officedocument.presentationml.slideLayout+xml"/>
  <Override PartName="/ppt/slideLayouts/slideLayout2491.xml" ContentType="application/vnd.openxmlformats-officedocument.presentationml.slideLayout+xml"/>
  <Override PartName="/ppt/slideLayouts/slideLayout2492.xml" ContentType="application/vnd.openxmlformats-officedocument.presentationml.slideLayout+xml"/>
  <Override PartName="/ppt/slideLayouts/slideLayout2493.xml" ContentType="application/vnd.openxmlformats-officedocument.presentationml.slideLayout+xml"/>
  <Override PartName="/ppt/slideLayouts/slideLayout2494.xml" ContentType="application/vnd.openxmlformats-officedocument.presentationml.slideLayout+xml"/>
  <Override PartName="/ppt/slideLayouts/slideLayout2495.xml" ContentType="application/vnd.openxmlformats-officedocument.presentationml.slideLayout+xml"/>
  <Override PartName="/ppt/slideLayouts/slideLayout2496.xml" ContentType="application/vnd.openxmlformats-officedocument.presentationml.slideLayout+xml"/>
  <Override PartName="/ppt/slideLayouts/slideLayout2497.xml" ContentType="application/vnd.openxmlformats-officedocument.presentationml.slideLayout+xml"/>
  <Override PartName="/ppt/slideLayouts/slideLayout2498.xml" ContentType="application/vnd.openxmlformats-officedocument.presentationml.slideLayout+xml"/>
  <Override PartName="/ppt/slideLayouts/slideLayout2499.xml" ContentType="application/vnd.openxmlformats-officedocument.presentationml.slideLayout+xml"/>
  <Override PartName="/ppt/slideLayouts/slideLayout2500.xml" ContentType="application/vnd.openxmlformats-officedocument.presentationml.slideLayout+xml"/>
  <Override PartName="/ppt/slideLayouts/slideLayout2501.xml" ContentType="application/vnd.openxmlformats-officedocument.presentationml.slideLayout+xml"/>
  <Override PartName="/ppt/slideLayouts/slideLayout2502.xml" ContentType="application/vnd.openxmlformats-officedocument.presentationml.slideLayout+xml"/>
  <Override PartName="/ppt/slideLayouts/slideLayout2503.xml" ContentType="application/vnd.openxmlformats-officedocument.presentationml.slideLayout+xml"/>
  <Override PartName="/ppt/slideLayouts/slideLayout2504.xml" ContentType="application/vnd.openxmlformats-officedocument.presentationml.slideLayout+xml"/>
  <Override PartName="/ppt/slideLayouts/slideLayout2505.xml" ContentType="application/vnd.openxmlformats-officedocument.presentationml.slideLayout+xml"/>
  <Override PartName="/ppt/slideLayouts/slideLayout2506.xml" ContentType="application/vnd.openxmlformats-officedocument.presentationml.slideLayout+xml"/>
  <Override PartName="/ppt/slideLayouts/slideLayout2507.xml" ContentType="application/vnd.openxmlformats-officedocument.presentationml.slideLayout+xml"/>
  <Override PartName="/ppt/slideLayouts/slideLayout2508.xml" ContentType="application/vnd.openxmlformats-officedocument.presentationml.slideLayout+xml"/>
  <Override PartName="/ppt/slideLayouts/slideLayout2509.xml" ContentType="application/vnd.openxmlformats-officedocument.presentationml.slideLayout+xml"/>
  <Override PartName="/ppt/slideLayouts/slideLayout2510.xml" ContentType="application/vnd.openxmlformats-officedocument.presentationml.slideLayout+xml"/>
  <Override PartName="/ppt/slideLayouts/slideLayout2511.xml" ContentType="application/vnd.openxmlformats-officedocument.presentationml.slideLayout+xml"/>
  <Override PartName="/ppt/slideLayouts/slideLayout2512.xml" ContentType="application/vnd.openxmlformats-officedocument.presentationml.slideLayout+xml"/>
  <Override PartName="/ppt/slideLayouts/slideLayout2513.xml" ContentType="application/vnd.openxmlformats-officedocument.presentationml.slideLayout+xml"/>
  <Override PartName="/ppt/slideLayouts/slideLayout2514.xml" ContentType="application/vnd.openxmlformats-officedocument.presentationml.slideLayout+xml"/>
  <Override PartName="/ppt/slideLayouts/slideLayout2515.xml" ContentType="application/vnd.openxmlformats-officedocument.presentationml.slideLayout+xml"/>
  <Override PartName="/ppt/slideLayouts/slideLayout2516.xml" ContentType="application/vnd.openxmlformats-officedocument.presentationml.slideLayout+xml"/>
  <Override PartName="/ppt/slideLayouts/slideLayout2517.xml" ContentType="application/vnd.openxmlformats-officedocument.presentationml.slideLayout+xml"/>
  <Override PartName="/ppt/slideLayouts/slideLayout2518.xml" ContentType="application/vnd.openxmlformats-officedocument.presentationml.slideLayout+xml"/>
  <Override PartName="/ppt/slideLayouts/slideLayout2519.xml" ContentType="application/vnd.openxmlformats-officedocument.presentationml.slideLayout+xml"/>
  <Override PartName="/ppt/slideLayouts/slideLayout2520.xml" ContentType="application/vnd.openxmlformats-officedocument.presentationml.slideLayout+xml"/>
  <Override PartName="/ppt/slideLayouts/slideLayout2521.xml" ContentType="application/vnd.openxmlformats-officedocument.presentationml.slideLayout+xml"/>
  <Override PartName="/ppt/slideLayouts/slideLayout2522.xml" ContentType="application/vnd.openxmlformats-officedocument.presentationml.slideLayout+xml"/>
  <Override PartName="/ppt/slideLayouts/slideLayout2523.xml" ContentType="application/vnd.openxmlformats-officedocument.presentationml.slideLayout+xml"/>
  <Override PartName="/ppt/slideLayouts/slideLayout2524.xml" ContentType="application/vnd.openxmlformats-officedocument.presentationml.slideLayout+xml"/>
  <Override PartName="/ppt/slideLayouts/slideLayout2525.xml" ContentType="application/vnd.openxmlformats-officedocument.presentationml.slideLayout+xml"/>
  <Override PartName="/ppt/slideLayouts/slideLayout2526.xml" ContentType="application/vnd.openxmlformats-officedocument.presentationml.slideLayout+xml"/>
  <Override PartName="/ppt/slideLayouts/slideLayout2527.xml" ContentType="application/vnd.openxmlformats-officedocument.presentationml.slideLayout+xml"/>
  <Override PartName="/ppt/slideLayouts/slideLayout2528.xml" ContentType="application/vnd.openxmlformats-officedocument.presentationml.slideLayout+xml"/>
  <Override PartName="/ppt/slideLayouts/slideLayout2529.xml" ContentType="application/vnd.openxmlformats-officedocument.presentationml.slideLayout+xml"/>
  <Override PartName="/ppt/slideLayouts/slideLayout2530.xml" ContentType="application/vnd.openxmlformats-officedocument.presentationml.slideLayout+xml"/>
  <Override PartName="/ppt/slideLayouts/slideLayout2531.xml" ContentType="application/vnd.openxmlformats-officedocument.presentationml.slideLayout+xml"/>
  <Override PartName="/ppt/slideLayouts/slideLayout2532.xml" ContentType="application/vnd.openxmlformats-officedocument.presentationml.slideLayout+xml"/>
  <Override PartName="/ppt/slideLayouts/slideLayout2533.xml" ContentType="application/vnd.openxmlformats-officedocument.presentationml.slideLayout+xml"/>
  <Override PartName="/ppt/slideLayouts/slideLayout2534.xml" ContentType="application/vnd.openxmlformats-officedocument.presentationml.slideLayout+xml"/>
  <Override PartName="/ppt/slideLayouts/slideLayout2535.xml" ContentType="application/vnd.openxmlformats-officedocument.presentationml.slideLayout+xml"/>
  <Override PartName="/ppt/slideLayouts/slideLayout2536.xml" ContentType="application/vnd.openxmlformats-officedocument.presentationml.slideLayout+xml"/>
  <Override PartName="/ppt/slideLayouts/slideLayout2537.xml" ContentType="application/vnd.openxmlformats-officedocument.presentationml.slideLayout+xml"/>
  <Override PartName="/ppt/slideLayouts/slideLayout2538.xml" ContentType="application/vnd.openxmlformats-officedocument.presentationml.slideLayout+xml"/>
  <Override PartName="/ppt/slideLayouts/slideLayout2539.xml" ContentType="application/vnd.openxmlformats-officedocument.presentationml.slideLayout+xml"/>
  <Override PartName="/ppt/slideLayouts/slideLayout2540.xml" ContentType="application/vnd.openxmlformats-officedocument.presentationml.slideLayout+xml"/>
  <Override PartName="/ppt/slideLayouts/slideLayout2541.xml" ContentType="application/vnd.openxmlformats-officedocument.presentationml.slideLayout+xml"/>
  <Override PartName="/ppt/slideLayouts/slideLayout2542.xml" ContentType="application/vnd.openxmlformats-officedocument.presentationml.slideLayout+xml"/>
  <Override PartName="/ppt/slideLayouts/slideLayout2543.xml" ContentType="application/vnd.openxmlformats-officedocument.presentationml.slideLayout+xml"/>
  <Override PartName="/ppt/slideLayouts/slideLayout2544.xml" ContentType="application/vnd.openxmlformats-officedocument.presentationml.slideLayout+xml"/>
  <Override PartName="/ppt/slideLayouts/slideLayout2545.xml" ContentType="application/vnd.openxmlformats-officedocument.presentationml.slideLayout+xml"/>
  <Override PartName="/ppt/slideLayouts/slideLayout2546.xml" ContentType="application/vnd.openxmlformats-officedocument.presentationml.slideLayout+xml"/>
  <Override PartName="/ppt/slideLayouts/slideLayout2547.xml" ContentType="application/vnd.openxmlformats-officedocument.presentationml.slideLayout+xml"/>
  <Override PartName="/ppt/slideLayouts/slideLayout2548.xml" ContentType="application/vnd.openxmlformats-officedocument.presentationml.slideLayout+xml"/>
  <Override PartName="/ppt/slideLayouts/slideLayout2549.xml" ContentType="application/vnd.openxmlformats-officedocument.presentationml.slideLayout+xml"/>
  <Override PartName="/ppt/slideLayouts/slideLayout2550.xml" ContentType="application/vnd.openxmlformats-officedocument.presentationml.slideLayout+xml"/>
  <Override PartName="/ppt/slideLayouts/slideLayout2551.xml" ContentType="application/vnd.openxmlformats-officedocument.presentationml.slideLayout+xml"/>
  <Override PartName="/ppt/slideLayouts/slideLayout2552.xml" ContentType="application/vnd.openxmlformats-officedocument.presentationml.slideLayout+xml"/>
  <Override PartName="/ppt/slideLayouts/slideLayout2553.xml" ContentType="application/vnd.openxmlformats-officedocument.presentationml.slideLayout+xml"/>
  <Override PartName="/ppt/slideLayouts/slideLayout2554.xml" ContentType="application/vnd.openxmlformats-officedocument.presentationml.slideLayout+xml"/>
  <Override PartName="/ppt/slideLayouts/slideLayout2555.xml" ContentType="application/vnd.openxmlformats-officedocument.presentationml.slideLayout+xml"/>
  <Override PartName="/ppt/slideLayouts/slideLayout2556.xml" ContentType="application/vnd.openxmlformats-officedocument.presentationml.slideLayout+xml"/>
  <Override PartName="/ppt/slideLayouts/slideLayout2557.xml" ContentType="application/vnd.openxmlformats-officedocument.presentationml.slideLayout+xml"/>
  <Override PartName="/ppt/slideLayouts/slideLayout2558.xml" ContentType="application/vnd.openxmlformats-officedocument.presentationml.slideLayout+xml"/>
  <Override PartName="/ppt/slideLayouts/slideLayout2559.xml" ContentType="application/vnd.openxmlformats-officedocument.presentationml.slideLayout+xml"/>
  <Override PartName="/ppt/slideLayouts/slideLayout2560.xml" ContentType="application/vnd.openxmlformats-officedocument.presentationml.slideLayout+xml"/>
  <Override PartName="/ppt/slideLayouts/slideLayout2561.xml" ContentType="application/vnd.openxmlformats-officedocument.presentationml.slideLayout+xml"/>
  <Override PartName="/ppt/slideLayouts/slideLayout2562.xml" ContentType="application/vnd.openxmlformats-officedocument.presentationml.slideLayout+xml"/>
  <Override PartName="/ppt/slideLayouts/slideLayout2563.xml" ContentType="application/vnd.openxmlformats-officedocument.presentationml.slideLayout+xml"/>
  <Override PartName="/ppt/slideLayouts/slideLayout2564.xml" ContentType="application/vnd.openxmlformats-officedocument.presentationml.slideLayout+xml"/>
  <Override PartName="/ppt/slideLayouts/slideLayout2565.xml" ContentType="application/vnd.openxmlformats-officedocument.presentationml.slideLayout+xml"/>
  <Override PartName="/ppt/slideLayouts/slideLayout2566.xml" ContentType="application/vnd.openxmlformats-officedocument.presentationml.slideLayout+xml"/>
  <Override PartName="/ppt/slideLayouts/slideLayout2567.xml" ContentType="application/vnd.openxmlformats-officedocument.presentationml.slideLayout+xml"/>
  <Override PartName="/ppt/slideLayouts/slideLayout2568.xml" ContentType="application/vnd.openxmlformats-officedocument.presentationml.slideLayout+xml"/>
  <Override PartName="/ppt/slideLayouts/slideLayout2569.xml" ContentType="application/vnd.openxmlformats-officedocument.presentationml.slideLayout+xml"/>
  <Override PartName="/ppt/slideLayouts/slideLayout2570.xml" ContentType="application/vnd.openxmlformats-officedocument.presentationml.slideLayout+xml"/>
  <Override PartName="/ppt/slideLayouts/slideLayout2571.xml" ContentType="application/vnd.openxmlformats-officedocument.presentationml.slideLayout+xml"/>
  <Override PartName="/ppt/slideLayouts/slideLayout2572.xml" ContentType="application/vnd.openxmlformats-officedocument.presentationml.slideLayout+xml"/>
  <Override PartName="/ppt/slideLayouts/slideLayout2573.xml" ContentType="application/vnd.openxmlformats-officedocument.presentationml.slideLayout+xml"/>
  <Override PartName="/ppt/slideLayouts/slideLayout2574.xml" ContentType="application/vnd.openxmlformats-officedocument.presentationml.slideLayout+xml"/>
  <Override PartName="/ppt/slideLayouts/slideLayout2575.xml" ContentType="application/vnd.openxmlformats-officedocument.presentationml.slideLayout+xml"/>
  <Override PartName="/ppt/slideLayouts/slideLayout2576.xml" ContentType="application/vnd.openxmlformats-officedocument.presentationml.slideLayout+xml"/>
  <Override PartName="/ppt/slideLayouts/slideLayout2577.xml" ContentType="application/vnd.openxmlformats-officedocument.presentationml.slideLayout+xml"/>
  <Override PartName="/ppt/slideLayouts/slideLayout2578.xml" ContentType="application/vnd.openxmlformats-officedocument.presentationml.slideLayout+xml"/>
  <Override PartName="/ppt/slideLayouts/slideLayout2579.xml" ContentType="application/vnd.openxmlformats-officedocument.presentationml.slideLayout+xml"/>
  <Override PartName="/ppt/slideLayouts/slideLayout2580.xml" ContentType="application/vnd.openxmlformats-officedocument.presentationml.slideLayout+xml"/>
  <Override PartName="/ppt/slideLayouts/slideLayout2581.xml" ContentType="application/vnd.openxmlformats-officedocument.presentationml.slideLayout+xml"/>
  <Override PartName="/ppt/slideLayouts/slideLayout2582.xml" ContentType="application/vnd.openxmlformats-officedocument.presentationml.slideLayout+xml"/>
  <Override PartName="/ppt/slideLayouts/slideLayout2583.xml" ContentType="application/vnd.openxmlformats-officedocument.presentationml.slideLayout+xml"/>
  <Override PartName="/ppt/slideLayouts/slideLayout2584.xml" ContentType="application/vnd.openxmlformats-officedocument.presentationml.slideLayout+xml"/>
  <Override PartName="/ppt/slideLayouts/slideLayout2585.xml" ContentType="application/vnd.openxmlformats-officedocument.presentationml.slideLayout+xml"/>
  <Override PartName="/ppt/slideLayouts/slideLayout2586.xml" ContentType="application/vnd.openxmlformats-officedocument.presentationml.slideLayout+xml"/>
  <Override PartName="/ppt/slideLayouts/slideLayout2587.xml" ContentType="application/vnd.openxmlformats-officedocument.presentationml.slideLayout+xml"/>
  <Override PartName="/ppt/slideLayouts/slideLayout2588.xml" ContentType="application/vnd.openxmlformats-officedocument.presentationml.slideLayout+xml"/>
  <Override PartName="/ppt/slideLayouts/slideLayout2589.xml" ContentType="application/vnd.openxmlformats-officedocument.presentationml.slideLayout+xml"/>
  <Override PartName="/ppt/slideLayouts/slideLayout2590.xml" ContentType="application/vnd.openxmlformats-officedocument.presentationml.slideLayout+xml"/>
  <Override PartName="/ppt/slideLayouts/slideLayout2591.xml" ContentType="application/vnd.openxmlformats-officedocument.presentationml.slideLayout+xml"/>
  <Override PartName="/ppt/slideLayouts/slideLayout2592.xml" ContentType="application/vnd.openxmlformats-officedocument.presentationml.slideLayout+xml"/>
  <Override PartName="/ppt/slideLayouts/slideLayout2593.xml" ContentType="application/vnd.openxmlformats-officedocument.presentationml.slideLayout+xml"/>
  <Override PartName="/ppt/slideLayouts/slideLayout2594.xml" ContentType="application/vnd.openxmlformats-officedocument.presentationml.slideLayout+xml"/>
  <Override PartName="/ppt/slideLayouts/slideLayout2595.xml" ContentType="application/vnd.openxmlformats-officedocument.presentationml.slideLayout+xml"/>
  <Override PartName="/ppt/slideLayouts/slideLayout2596.xml" ContentType="application/vnd.openxmlformats-officedocument.presentationml.slideLayout+xml"/>
  <Override PartName="/ppt/slideLayouts/slideLayout2597.xml" ContentType="application/vnd.openxmlformats-officedocument.presentationml.slideLayout+xml"/>
  <Override PartName="/ppt/slideLayouts/slideLayout2598.xml" ContentType="application/vnd.openxmlformats-officedocument.presentationml.slideLayout+xml"/>
  <Override PartName="/ppt/slideLayouts/slideLayout2599.xml" ContentType="application/vnd.openxmlformats-officedocument.presentationml.slideLayout+xml"/>
  <Override PartName="/ppt/slideLayouts/slideLayout2600.xml" ContentType="application/vnd.openxmlformats-officedocument.presentationml.slideLayout+xml"/>
  <Override PartName="/ppt/slideLayouts/slideLayout2601.xml" ContentType="application/vnd.openxmlformats-officedocument.presentationml.slideLayout+xml"/>
  <Override PartName="/ppt/slideLayouts/slideLayout2602.xml" ContentType="application/vnd.openxmlformats-officedocument.presentationml.slideLayout+xml"/>
  <Override PartName="/ppt/slideLayouts/slideLayout2603.xml" ContentType="application/vnd.openxmlformats-officedocument.presentationml.slideLayout+xml"/>
  <Override PartName="/ppt/slideLayouts/slideLayout2604.xml" ContentType="application/vnd.openxmlformats-officedocument.presentationml.slideLayout+xml"/>
  <Override PartName="/ppt/slideLayouts/slideLayout2605.xml" ContentType="application/vnd.openxmlformats-officedocument.presentationml.slideLayout+xml"/>
  <Override PartName="/ppt/slideLayouts/slideLayout2606.xml" ContentType="application/vnd.openxmlformats-officedocument.presentationml.slideLayout+xml"/>
  <Override PartName="/ppt/slideLayouts/slideLayout2607.xml" ContentType="application/vnd.openxmlformats-officedocument.presentationml.slideLayout+xml"/>
  <Override PartName="/ppt/slideLayouts/slideLayout2608.xml" ContentType="application/vnd.openxmlformats-officedocument.presentationml.slideLayout+xml"/>
  <Override PartName="/ppt/slideLayouts/slideLayout2609.xml" ContentType="application/vnd.openxmlformats-officedocument.presentationml.slideLayout+xml"/>
  <Override PartName="/ppt/slideLayouts/slideLayout2610.xml" ContentType="application/vnd.openxmlformats-officedocument.presentationml.slideLayout+xml"/>
  <Override PartName="/ppt/slideLayouts/slideLayout2611.xml" ContentType="application/vnd.openxmlformats-officedocument.presentationml.slideLayout+xml"/>
  <Override PartName="/ppt/slideLayouts/slideLayout2612.xml" ContentType="application/vnd.openxmlformats-officedocument.presentationml.slideLayout+xml"/>
  <Override PartName="/ppt/slideLayouts/slideLayout2613.xml" ContentType="application/vnd.openxmlformats-officedocument.presentationml.slideLayout+xml"/>
  <Override PartName="/ppt/slideLayouts/slideLayout2614.xml" ContentType="application/vnd.openxmlformats-officedocument.presentationml.slideLayout+xml"/>
  <Override PartName="/ppt/slideLayouts/slideLayout2615.xml" ContentType="application/vnd.openxmlformats-officedocument.presentationml.slideLayout+xml"/>
  <Override PartName="/ppt/slideLayouts/slideLayout2616.xml" ContentType="application/vnd.openxmlformats-officedocument.presentationml.slideLayout+xml"/>
  <Override PartName="/ppt/slideLayouts/slideLayout2617.xml" ContentType="application/vnd.openxmlformats-officedocument.presentationml.slideLayout+xml"/>
  <Override PartName="/ppt/slideLayouts/slideLayout2618.xml" ContentType="application/vnd.openxmlformats-officedocument.presentationml.slideLayout+xml"/>
  <Override PartName="/ppt/slideLayouts/slideLayout2619.xml" ContentType="application/vnd.openxmlformats-officedocument.presentationml.slideLayout+xml"/>
  <Override PartName="/ppt/slideLayouts/slideLayout2620.xml" ContentType="application/vnd.openxmlformats-officedocument.presentationml.slideLayout+xml"/>
  <Override PartName="/ppt/slideLayouts/slideLayout2621.xml" ContentType="application/vnd.openxmlformats-officedocument.presentationml.slideLayout+xml"/>
  <Override PartName="/ppt/slideLayouts/slideLayout2622.xml" ContentType="application/vnd.openxmlformats-officedocument.presentationml.slideLayout+xml"/>
  <Override PartName="/ppt/slideLayouts/slideLayout2623.xml" ContentType="application/vnd.openxmlformats-officedocument.presentationml.slideLayout+xml"/>
  <Override PartName="/ppt/slideLayouts/slideLayout2624.xml" ContentType="application/vnd.openxmlformats-officedocument.presentationml.slideLayout+xml"/>
  <Override PartName="/ppt/slideLayouts/slideLayout2625.xml" ContentType="application/vnd.openxmlformats-officedocument.presentationml.slideLayout+xml"/>
  <Override PartName="/ppt/slideLayouts/slideLayout2626.xml" ContentType="application/vnd.openxmlformats-officedocument.presentationml.slideLayout+xml"/>
  <Override PartName="/ppt/slideLayouts/slideLayout2627.xml" ContentType="application/vnd.openxmlformats-officedocument.presentationml.slideLayout+xml"/>
  <Override PartName="/ppt/slideLayouts/slideLayout2628.xml" ContentType="application/vnd.openxmlformats-officedocument.presentationml.slideLayout+xml"/>
  <Override PartName="/ppt/slideLayouts/slideLayout2629.xml" ContentType="application/vnd.openxmlformats-officedocument.presentationml.slideLayout+xml"/>
  <Override PartName="/ppt/slideLayouts/slideLayout2630.xml" ContentType="application/vnd.openxmlformats-officedocument.presentationml.slideLayout+xml"/>
  <Override PartName="/ppt/slideLayouts/slideLayout2631.xml" ContentType="application/vnd.openxmlformats-officedocument.presentationml.slideLayout+xml"/>
  <Override PartName="/ppt/slideLayouts/slideLayout2632.xml" ContentType="application/vnd.openxmlformats-officedocument.presentationml.slideLayout+xml"/>
  <Override PartName="/ppt/slideLayouts/slideLayout2633.xml" ContentType="application/vnd.openxmlformats-officedocument.presentationml.slideLayout+xml"/>
  <Override PartName="/ppt/slideLayouts/slideLayout2634.xml" ContentType="application/vnd.openxmlformats-officedocument.presentationml.slideLayout+xml"/>
  <Override PartName="/ppt/slideLayouts/slideLayout2635.xml" ContentType="application/vnd.openxmlformats-officedocument.presentationml.slideLayout+xml"/>
  <Override PartName="/ppt/slideLayouts/slideLayout2636.xml" ContentType="application/vnd.openxmlformats-officedocument.presentationml.slideLayout+xml"/>
  <Override PartName="/ppt/slideLayouts/slideLayout2637.xml" ContentType="application/vnd.openxmlformats-officedocument.presentationml.slideLayout+xml"/>
  <Override PartName="/ppt/slideLayouts/slideLayout2638.xml" ContentType="application/vnd.openxmlformats-officedocument.presentationml.slideLayout+xml"/>
  <Override PartName="/ppt/slideLayouts/slideLayout2639.xml" ContentType="application/vnd.openxmlformats-officedocument.presentationml.slideLayout+xml"/>
  <Override PartName="/ppt/slideLayouts/slideLayout2640.xml" ContentType="application/vnd.openxmlformats-officedocument.presentationml.slideLayout+xml"/>
  <Override PartName="/ppt/slideLayouts/slideLayout2641.xml" ContentType="application/vnd.openxmlformats-officedocument.presentationml.slideLayout+xml"/>
  <Override PartName="/ppt/slideLayouts/slideLayout2642.xml" ContentType="application/vnd.openxmlformats-officedocument.presentationml.slideLayout+xml"/>
  <Override PartName="/ppt/slideLayouts/slideLayout2643.xml" ContentType="application/vnd.openxmlformats-officedocument.presentationml.slideLayout+xml"/>
  <Override PartName="/ppt/slideLayouts/slideLayout2644.xml" ContentType="application/vnd.openxmlformats-officedocument.presentationml.slideLayout+xml"/>
  <Override PartName="/ppt/slideLayouts/slideLayout2645.xml" ContentType="application/vnd.openxmlformats-officedocument.presentationml.slideLayout+xml"/>
  <Override PartName="/ppt/slideLayouts/slideLayout2646.xml" ContentType="application/vnd.openxmlformats-officedocument.presentationml.slideLayout+xml"/>
  <Override PartName="/ppt/slideLayouts/slideLayout2647.xml" ContentType="application/vnd.openxmlformats-officedocument.presentationml.slideLayout+xml"/>
  <Override PartName="/ppt/slideLayouts/slideLayout2648.xml" ContentType="application/vnd.openxmlformats-officedocument.presentationml.slideLayout+xml"/>
  <Override PartName="/ppt/slideLayouts/slideLayout2649.xml" ContentType="application/vnd.openxmlformats-officedocument.presentationml.slideLayout+xml"/>
  <Override PartName="/ppt/slideLayouts/slideLayout2650.xml" ContentType="application/vnd.openxmlformats-officedocument.presentationml.slideLayout+xml"/>
  <Override PartName="/ppt/slideLayouts/slideLayout2651.xml" ContentType="application/vnd.openxmlformats-officedocument.presentationml.slideLayout+xml"/>
  <Override PartName="/ppt/slideLayouts/slideLayout2652.xml" ContentType="application/vnd.openxmlformats-officedocument.presentationml.slideLayout+xml"/>
  <Override PartName="/ppt/slideLayouts/slideLayout2653.xml" ContentType="application/vnd.openxmlformats-officedocument.presentationml.slideLayout+xml"/>
  <Override PartName="/ppt/slideLayouts/slideLayout2654.xml" ContentType="application/vnd.openxmlformats-officedocument.presentationml.slideLayout+xml"/>
  <Override PartName="/ppt/slideLayouts/slideLayout2655.xml" ContentType="application/vnd.openxmlformats-officedocument.presentationml.slideLayout+xml"/>
  <Override PartName="/ppt/slideLayouts/slideLayout2656.xml" ContentType="application/vnd.openxmlformats-officedocument.presentationml.slideLayout+xml"/>
  <Override PartName="/ppt/slideLayouts/slideLayout2657.xml" ContentType="application/vnd.openxmlformats-officedocument.presentationml.slideLayout+xml"/>
  <Override PartName="/ppt/slideLayouts/slideLayout2658.xml" ContentType="application/vnd.openxmlformats-officedocument.presentationml.slideLayout+xml"/>
  <Override PartName="/ppt/slideLayouts/slideLayout2659.xml" ContentType="application/vnd.openxmlformats-officedocument.presentationml.slideLayout+xml"/>
  <Override PartName="/ppt/slideLayouts/slideLayout2660.xml" ContentType="application/vnd.openxmlformats-officedocument.presentationml.slideLayout+xml"/>
  <Override PartName="/ppt/slideLayouts/slideLayout2661.xml" ContentType="application/vnd.openxmlformats-officedocument.presentationml.slideLayout+xml"/>
  <Override PartName="/ppt/slideLayouts/slideLayout2662.xml" ContentType="application/vnd.openxmlformats-officedocument.presentationml.slideLayout+xml"/>
  <Override PartName="/ppt/slideLayouts/slideLayout2663.xml" ContentType="application/vnd.openxmlformats-officedocument.presentationml.slideLayout+xml"/>
  <Override PartName="/ppt/slideLayouts/slideLayout2664.xml" ContentType="application/vnd.openxmlformats-officedocument.presentationml.slideLayout+xml"/>
  <Override PartName="/ppt/slideLayouts/slideLayout2665.xml" ContentType="application/vnd.openxmlformats-officedocument.presentationml.slideLayout+xml"/>
  <Override PartName="/ppt/slideLayouts/slideLayout2666.xml" ContentType="application/vnd.openxmlformats-officedocument.presentationml.slideLayout+xml"/>
  <Override PartName="/ppt/slideLayouts/slideLayout2667.xml" ContentType="application/vnd.openxmlformats-officedocument.presentationml.slideLayout+xml"/>
  <Override PartName="/ppt/slideLayouts/slideLayout2668.xml" ContentType="application/vnd.openxmlformats-officedocument.presentationml.slideLayout+xml"/>
  <Override PartName="/ppt/slideLayouts/slideLayout2669.xml" ContentType="application/vnd.openxmlformats-officedocument.presentationml.slideLayout+xml"/>
  <Override PartName="/ppt/slideLayouts/slideLayout2670.xml" ContentType="application/vnd.openxmlformats-officedocument.presentationml.slideLayout+xml"/>
  <Override PartName="/ppt/slideLayouts/slideLayout2671.xml" ContentType="application/vnd.openxmlformats-officedocument.presentationml.slideLayout+xml"/>
  <Override PartName="/ppt/slideLayouts/slideLayout2672.xml" ContentType="application/vnd.openxmlformats-officedocument.presentationml.slideLayout+xml"/>
  <Override PartName="/ppt/slideLayouts/slideLayout2673.xml" ContentType="application/vnd.openxmlformats-officedocument.presentationml.slideLayout+xml"/>
  <Override PartName="/ppt/slideLayouts/slideLayout2674.xml" ContentType="application/vnd.openxmlformats-officedocument.presentationml.slideLayout+xml"/>
  <Override PartName="/ppt/slideLayouts/slideLayout2675.xml" ContentType="application/vnd.openxmlformats-officedocument.presentationml.slideLayout+xml"/>
  <Override PartName="/ppt/slideLayouts/slideLayout2676.xml" ContentType="application/vnd.openxmlformats-officedocument.presentationml.slideLayout+xml"/>
  <Override PartName="/ppt/slideLayouts/slideLayout2677.xml" ContentType="application/vnd.openxmlformats-officedocument.presentationml.slideLayout+xml"/>
  <Override PartName="/ppt/slideLayouts/slideLayout2678.xml" ContentType="application/vnd.openxmlformats-officedocument.presentationml.slideLayout+xml"/>
  <Override PartName="/ppt/slideLayouts/slideLayout2679.xml" ContentType="application/vnd.openxmlformats-officedocument.presentationml.slideLayout+xml"/>
  <Override PartName="/ppt/slideLayouts/slideLayout2680.xml" ContentType="application/vnd.openxmlformats-officedocument.presentationml.slideLayout+xml"/>
  <Override PartName="/ppt/slideLayouts/slideLayout2681.xml" ContentType="application/vnd.openxmlformats-officedocument.presentationml.slideLayout+xml"/>
  <Override PartName="/ppt/slideLayouts/slideLayout2682.xml" ContentType="application/vnd.openxmlformats-officedocument.presentationml.slideLayout+xml"/>
  <Override PartName="/ppt/slideLayouts/slideLayout2683.xml" ContentType="application/vnd.openxmlformats-officedocument.presentationml.slideLayout+xml"/>
  <Override PartName="/ppt/slideLayouts/slideLayout2684.xml" ContentType="application/vnd.openxmlformats-officedocument.presentationml.slideLayout+xml"/>
  <Override PartName="/ppt/slideLayouts/slideLayout2685.xml" ContentType="application/vnd.openxmlformats-officedocument.presentationml.slideLayout+xml"/>
  <Override PartName="/ppt/slideLayouts/slideLayout2686.xml" ContentType="application/vnd.openxmlformats-officedocument.presentationml.slideLayout+xml"/>
  <Override PartName="/ppt/slideLayouts/slideLayout2687.xml" ContentType="application/vnd.openxmlformats-officedocument.presentationml.slideLayout+xml"/>
  <Override PartName="/ppt/slideLayouts/slideLayout2688.xml" ContentType="application/vnd.openxmlformats-officedocument.presentationml.slideLayout+xml"/>
  <Override PartName="/ppt/slideLayouts/slideLayout2689.xml" ContentType="application/vnd.openxmlformats-officedocument.presentationml.slideLayout+xml"/>
  <Override PartName="/ppt/slideLayouts/slideLayout2690.xml" ContentType="application/vnd.openxmlformats-officedocument.presentationml.slideLayout+xml"/>
  <Override PartName="/ppt/slideLayouts/slideLayout2691.xml" ContentType="application/vnd.openxmlformats-officedocument.presentationml.slideLayout+xml"/>
  <Override PartName="/ppt/slideLayouts/slideLayout2692.xml" ContentType="application/vnd.openxmlformats-officedocument.presentationml.slideLayout+xml"/>
  <Override PartName="/ppt/slideLayouts/slideLayout2693.xml" ContentType="application/vnd.openxmlformats-officedocument.presentationml.slideLayout+xml"/>
  <Override PartName="/ppt/slideLayouts/slideLayout2694.xml" ContentType="application/vnd.openxmlformats-officedocument.presentationml.slideLayout+xml"/>
  <Override PartName="/ppt/slideLayouts/slideLayout2695.xml" ContentType="application/vnd.openxmlformats-officedocument.presentationml.slideLayout+xml"/>
  <Override PartName="/ppt/slideLayouts/slideLayout2696.xml" ContentType="application/vnd.openxmlformats-officedocument.presentationml.slideLayout+xml"/>
  <Override PartName="/ppt/slideLayouts/slideLayout2697.xml" ContentType="application/vnd.openxmlformats-officedocument.presentationml.slideLayout+xml"/>
  <Override PartName="/ppt/slideLayouts/slideLayout2698.xml" ContentType="application/vnd.openxmlformats-officedocument.presentationml.slideLayout+xml"/>
  <Override PartName="/ppt/slideLayouts/slideLayout2699.xml" ContentType="application/vnd.openxmlformats-officedocument.presentationml.slideLayout+xml"/>
  <Override PartName="/ppt/slideLayouts/slideLayout2700.xml" ContentType="application/vnd.openxmlformats-officedocument.presentationml.slideLayout+xml"/>
  <Override PartName="/ppt/slideLayouts/slideLayout2701.xml" ContentType="application/vnd.openxmlformats-officedocument.presentationml.slideLayout+xml"/>
  <Override PartName="/ppt/slideLayouts/slideLayout2702.xml" ContentType="application/vnd.openxmlformats-officedocument.presentationml.slideLayout+xml"/>
  <Override PartName="/ppt/slideLayouts/slideLayout2703.xml" ContentType="application/vnd.openxmlformats-officedocument.presentationml.slideLayout+xml"/>
  <Override PartName="/ppt/slideLayouts/slideLayout2704.xml" ContentType="application/vnd.openxmlformats-officedocument.presentationml.slideLayout+xml"/>
  <Override PartName="/ppt/slideLayouts/slideLayout2705.xml" ContentType="application/vnd.openxmlformats-officedocument.presentationml.slideLayout+xml"/>
  <Override PartName="/ppt/slideLayouts/slideLayout2706.xml" ContentType="application/vnd.openxmlformats-officedocument.presentationml.slideLayout+xml"/>
  <Override PartName="/ppt/slideLayouts/slideLayout2707.xml" ContentType="application/vnd.openxmlformats-officedocument.presentationml.slideLayout+xml"/>
  <Override PartName="/ppt/slideLayouts/slideLayout2708.xml" ContentType="application/vnd.openxmlformats-officedocument.presentationml.slideLayout+xml"/>
  <Override PartName="/ppt/slideLayouts/slideLayout2709.xml" ContentType="application/vnd.openxmlformats-officedocument.presentationml.slideLayout+xml"/>
  <Override PartName="/ppt/slideLayouts/slideLayout2710.xml" ContentType="application/vnd.openxmlformats-officedocument.presentationml.slideLayout+xml"/>
  <Override PartName="/ppt/slideLayouts/slideLayout2711.xml" ContentType="application/vnd.openxmlformats-officedocument.presentationml.slideLayout+xml"/>
  <Override PartName="/ppt/slideLayouts/slideLayout2712.xml" ContentType="application/vnd.openxmlformats-officedocument.presentationml.slideLayout+xml"/>
  <Override PartName="/ppt/slideLayouts/slideLayout2713.xml" ContentType="application/vnd.openxmlformats-officedocument.presentationml.slideLayout+xml"/>
  <Override PartName="/ppt/slideLayouts/slideLayout2714.xml" ContentType="application/vnd.openxmlformats-officedocument.presentationml.slideLayout+xml"/>
  <Override PartName="/ppt/slideLayouts/slideLayout2715.xml" ContentType="application/vnd.openxmlformats-officedocument.presentationml.slideLayout+xml"/>
  <Override PartName="/ppt/slideLayouts/slideLayout2716.xml" ContentType="application/vnd.openxmlformats-officedocument.presentationml.slideLayout+xml"/>
  <Override PartName="/ppt/slideLayouts/slideLayout2717.xml" ContentType="application/vnd.openxmlformats-officedocument.presentationml.slideLayout+xml"/>
  <Override PartName="/ppt/slideLayouts/slideLayout2718.xml" ContentType="application/vnd.openxmlformats-officedocument.presentationml.slideLayout+xml"/>
  <Override PartName="/ppt/slideLayouts/slideLayout2719.xml" ContentType="application/vnd.openxmlformats-officedocument.presentationml.slideLayout+xml"/>
  <Override PartName="/ppt/slideLayouts/slideLayout2720.xml" ContentType="application/vnd.openxmlformats-officedocument.presentationml.slideLayout+xml"/>
  <Override PartName="/ppt/slideLayouts/slideLayout2721.xml" ContentType="application/vnd.openxmlformats-officedocument.presentationml.slideLayout+xml"/>
  <Override PartName="/ppt/slideLayouts/slideLayout2722.xml" ContentType="application/vnd.openxmlformats-officedocument.presentationml.slideLayout+xml"/>
  <Override PartName="/ppt/slideLayouts/slideLayout2723.xml" ContentType="application/vnd.openxmlformats-officedocument.presentationml.slideLayout+xml"/>
  <Override PartName="/ppt/slideLayouts/slideLayout2724.xml" ContentType="application/vnd.openxmlformats-officedocument.presentationml.slideLayout+xml"/>
  <Override PartName="/ppt/slideLayouts/slideLayout2725.xml" ContentType="application/vnd.openxmlformats-officedocument.presentationml.slideLayout+xml"/>
  <Override PartName="/ppt/slideLayouts/slideLayout2726.xml" ContentType="application/vnd.openxmlformats-officedocument.presentationml.slideLayout+xml"/>
  <Override PartName="/ppt/slideLayouts/slideLayout2727.xml" ContentType="application/vnd.openxmlformats-officedocument.presentationml.slideLayout+xml"/>
  <Override PartName="/ppt/slideLayouts/slideLayout2728.xml" ContentType="application/vnd.openxmlformats-officedocument.presentationml.slideLayout+xml"/>
  <Override PartName="/ppt/slideLayouts/slideLayout2729.xml" ContentType="application/vnd.openxmlformats-officedocument.presentationml.slideLayout+xml"/>
  <Override PartName="/ppt/slideLayouts/slideLayout2730.xml" ContentType="application/vnd.openxmlformats-officedocument.presentationml.slideLayout+xml"/>
  <Override PartName="/ppt/slideLayouts/slideLayout2731.xml" ContentType="application/vnd.openxmlformats-officedocument.presentationml.slideLayout+xml"/>
  <Override PartName="/ppt/slideLayouts/slideLayout2732.xml" ContentType="application/vnd.openxmlformats-officedocument.presentationml.slideLayout+xml"/>
  <Override PartName="/ppt/slideLayouts/slideLayout2733.xml" ContentType="application/vnd.openxmlformats-officedocument.presentationml.slideLayout+xml"/>
  <Override PartName="/ppt/slideLayouts/slideLayout2734.xml" ContentType="application/vnd.openxmlformats-officedocument.presentationml.slideLayout+xml"/>
  <Override PartName="/ppt/slideLayouts/slideLayout2735.xml" ContentType="application/vnd.openxmlformats-officedocument.presentationml.slideLayout+xml"/>
  <Override PartName="/ppt/slideLayouts/slideLayout2736.xml" ContentType="application/vnd.openxmlformats-officedocument.presentationml.slideLayout+xml"/>
  <Override PartName="/ppt/slideLayouts/slideLayout2737.xml" ContentType="application/vnd.openxmlformats-officedocument.presentationml.slideLayout+xml"/>
  <Override PartName="/ppt/slideLayouts/slideLayout2738.xml" ContentType="application/vnd.openxmlformats-officedocument.presentationml.slideLayout+xml"/>
  <Override PartName="/ppt/slideLayouts/slideLayout2739.xml" ContentType="application/vnd.openxmlformats-officedocument.presentationml.slideLayout+xml"/>
  <Override PartName="/ppt/slideLayouts/slideLayout2740.xml" ContentType="application/vnd.openxmlformats-officedocument.presentationml.slideLayout+xml"/>
  <Override PartName="/ppt/slideLayouts/slideLayout2741.xml" ContentType="application/vnd.openxmlformats-officedocument.presentationml.slideLayout+xml"/>
  <Override PartName="/ppt/slideLayouts/slideLayout2742.xml" ContentType="application/vnd.openxmlformats-officedocument.presentationml.slideLayout+xml"/>
  <Override PartName="/ppt/slideLayouts/slideLayout2743.xml" ContentType="application/vnd.openxmlformats-officedocument.presentationml.slideLayout+xml"/>
  <Override PartName="/ppt/slideLayouts/slideLayout2744.xml" ContentType="application/vnd.openxmlformats-officedocument.presentationml.slideLayout+xml"/>
  <Override PartName="/ppt/slideLayouts/slideLayout2745.xml" ContentType="application/vnd.openxmlformats-officedocument.presentationml.slideLayout+xml"/>
  <Override PartName="/ppt/slideLayouts/slideLayout2746.xml" ContentType="application/vnd.openxmlformats-officedocument.presentationml.slideLayout+xml"/>
  <Override PartName="/ppt/slideLayouts/slideLayout2747.xml" ContentType="application/vnd.openxmlformats-officedocument.presentationml.slideLayout+xml"/>
  <Override PartName="/ppt/slideLayouts/slideLayout2748.xml" ContentType="application/vnd.openxmlformats-officedocument.presentationml.slideLayout+xml"/>
  <Override PartName="/ppt/slideLayouts/slideLayout2749.xml" ContentType="application/vnd.openxmlformats-officedocument.presentationml.slideLayout+xml"/>
  <Override PartName="/ppt/slideLayouts/slideLayout2750.xml" ContentType="application/vnd.openxmlformats-officedocument.presentationml.slideLayout+xml"/>
  <Override PartName="/ppt/slideLayouts/slideLayout2751.xml" ContentType="application/vnd.openxmlformats-officedocument.presentationml.slideLayout+xml"/>
  <Override PartName="/ppt/slideLayouts/slideLayout2752.xml" ContentType="application/vnd.openxmlformats-officedocument.presentationml.slideLayout+xml"/>
  <Override PartName="/ppt/slideLayouts/slideLayout2753.xml" ContentType="application/vnd.openxmlformats-officedocument.presentationml.slideLayout+xml"/>
  <Override PartName="/ppt/slideLayouts/slideLayout2754.xml" ContentType="application/vnd.openxmlformats-officedocument.presentationml.slideLayout+xml"/>
  <Override PartName="/ppt/slideLayouts/slideLayout2755.xml" ContentType="application/vnd.openxmlformats-officedocument.presentationml.slideLayout+xml"/>
  <Override PartName="/ppt/slideLayouts/slideLayout2756.xml" ContentType="application/vnd.openxmlformats-officedocument.presentationml.slideLayout+xml"/>
  <Override PartName="/ppt/slideLayouts/slideLayout2757.xml" ContentType="application/vnd.openxmlformats-officedocument.presentationml.slideLayout+xml"/>
  <Override PartName="/ppt/slideLayouts/slideLayout2758.xml" ContentType="application/vnd.openxmlformats-officedocument.presentationml.slideLayout+xml"/>
  <Override PartName="/ppt/slideLayouts/slideLayout2759.xml" ContentType="application/vnd.openxmlformats-officedocument.presentationml.slideLayout+xml"/>
  <Override PartName="/ppt/slideLayouts/slideLayout2760.xml" ContentType="application/vnd.openxmlformats-officedocument.presentationml.slideLayout+xml"/>
  <Override PartName="/ppt/slideLayouts/slideLayout2761.xml" ContentType="application/vnd.openxmlformats-officedocument.presentationml.slideLayout+xml"/>
  <Override PartName="/ppt/slideLayouts/slideLayout2762.xml" ContentType="application/vnd.openxmlformats-officedocument.presentationml.slideLayout+xml"/>
  <Override PartName="/ppt/slideLayouts/slideLayout2763.xml" ContentType="application/vnd.openxmlformats-officedocument.presentationml.slideLayout+xml"/>
  <Override PartName="/ppt/slideLayouts/slideLayout2764.xml" ContentType="application/vnd.openxmlformats-officedocument.presentationml.slideLayout+xml"/>
  <Override PartName="/ppt/slideLayouts/slideLayout2765.xml" ContentType="application/vnd.openxmlformats-officedocument.presentationml.slideLayout+xml"/>
  <Override PartName="/ppt/slideLayouts/slideLayout2766.xml" ContentType="application/vnd.openxmlformats-officedocument.presentationml.slideLayout+xml"/>
  <Override PartName="/ppt/slideLayouts/slideLayout2767.xml" ContentType="application/vnd.openxmlformats-officedocument.presentationml.slideLayout+xml"/>
  <Override PartName="/ppt/slideLayouts/slideLayout2768.xml" ContentType="application/vnd.openxmlformats-officedocument.presentationml.slideLayout+xml"/>
  <Override PartName="/ppt/slideLayouts/slideLayout2769.xml" ContentType="application/vnd.openxmlformats-officedocument.presentationml.slideLayout+xml"/>
  <Override PartName="/ppt/slideLayouts/slideLayout2770.xml" ContentType="application/vnd.openxmlformats-officedocument.presentationml.slideLayout+xml"/>
  <Override PartName="/ppt/slideLayouts/slideLayout2771.xml" ContentType="application/vnd.openxmlformats-officedocument.presentationml.slideLayout+xml"/>
  <Override PartName="/ppt/slideLayouts/slideLayout2772.xml" ContentType="application/vnd.openxmlformats-officedocument.presentationml.slideLayout+xml"/>
  <Override PartName="/ppt/slideLayouts/slideLayout2773.xml" ContentType="application/vnd.openxmlformats-officedocument.presentationml.slideLayout+xml"/>
  <Override PartName="/ppt/slideLayouts/slideLayout2774.xml" ContentType="application/vnd.openxmlformats-officedocument.presentationml.slideLayout+xml"/>
  <Override PartName="/ppt/slideLayouts/slideLayout2775.xml" ContentType="application/vnd.openxmlformats-officedocument.presentationml.slideLayout+xml"/>
  <Override PartName="/ppt/slideLayouts/slideLayout2776.xml" ContentType="application/vnd.openxmlformats-officedocument.presentationml.slideLayout+xml"/>
  <Override PartName="/ppt/slideLayouts/slideLayout2777.xml" ContentType="application/vnd.openxmlformats-officedocument.presentationml.slideLayout+xml"/>
  <Override PartName="/ppt/slideLayouts/slideLayout2778.xml" ContentType="application/vnd.openxmlformats-officedocument.presentationml.slideLayout+xml"/>
  <Override PartName="/ppt/slideLayouts/slideLayout2779.xml" ContentType="application/vnd.openxmlformats-officedocument.presentationml.slideLayout+xml"/>
  <Override PartName="/ppt/slideLayouts/slideLayout2780.xml" ContentType="application/vnd.openxmlformats-officedocument.presentationml.slideLayout+xml"/>
  <Override PartName="/ppt/slideLayouts/slideLayout2781.xml" ContentType="application/vnd.openxmlformats-officedocument.presentationml.slideLayout+xml"/>
  <Override PartName="/ppt/slideLayouts/slideLayout2782.xml" ContentType="application/vnd.openxmlformats-officedocument.presentationml.slideLayout+xml"/>
  <Override PartName="/ppt/slideLayouts/slideLayout2783.xml" ContentType="application/vnd.openxmlformats-officedocument.presentationml.slideLayout+xml"/>
  <Override PartName="/ppt/slideLayouts/slideLayout2784.xml" ContentType="application/vnd.openxmlformats-officedocument.presentationml.slideLayout+xml"/>
  <Override PartName="/ppt/slideLayouts/slideLayout2785.xml" ContentType="application/vnd.openxmlformats-officedocument.presentationml.slideLayout+xml"/>
  <Override PartName="/ppt/slideLayouts/slideLayout2786.xml" ContentType="application/vnd.openxmlformats-officedocument.presentationml.slideLayout+xml"/>
  <Override PartName="/ppt/slideLayouts/slideLayout2787.xml" ContentType="application/vnd.openxmlformats-officedocument.presentationml.slideLayout+xml"/>
  <Override PartName="/ppt/slideLayouts/slideLayout2788.xml" ContentType="application/vnd.openxmlformats-officedocument.presentationml.slideLayout+xml"/>
  <Override PartName="/ppt/slideLayouts/slideLayout2789.xml" ContentType="application/vnd.openxmlformats-officedocument.presentationml.slideLayout+xml"/>
  <Override PartName="/ppt/slideLayouts/slideLayout2790.xml" ContentType="application/vnd.openxmlformats-officedocument.presentationml.slideLayout+xml"/>
  <Override PartName="/ppt/slideLayouts/slideLayout2791.xml" ContentType="application/vnd.openxmlformats-officedocument.presentationml.slideLayout+xml"/>
  <Override PartName="/ppt/slideLayouts/slideLayout2792.xml" ContentType="application/vnd.openxmlformats-officedocument.presentationml.slideLayout+xml"/>
  <Override PartName="/ppt/slideLayouts/slideLayout2793.xml" ContentType="application/vnd.openxmlformats-officedocument.presentationml.slideLayout+xml"/>
  <Override PartName="/ppt/slideLayouts/slideLayout2794.xml" ContentType="application/vnd.openxmlformats-officedocument.presentationml.slideLayout+xml"/>
  <Override PartName="/ppt/slideLayouts/slideLayout2795.xml" ContentType="application/vnd.openxmlformats-officedocument.presentationml.slideLayout+xml"/>
  <Override PartName="/ppt/slideLayouts/slideLayout2796.xml" ContentType="application/vnd.openxmlformats-officedocument.presentationml.slideLayout+xml"/>
  <Override PartName="/ppt/slideLayouts/slideLayout2797.xml" ContentType="application/vnd.openxmlformats-officedocument.presentationml.slideLayout+xml"/>
  <Override PartName="/ppt/slideLayouts/slideLayout2798.xml" ContentType="application/vnd.openxmlformats-officedocument.presentationml.slideLayout+xml"/>
  <Override PartName="/ppt/slideLayouts/slideLayout2799.xml" ContentType="application/vnd.openxmlformats-officedocument.presentationml.slideLayout+xml"/>
  <Override PartName="/ppt/slideLayouts/slideLayout2800.xml" ContentType="application/vnd.openxmlformats-officedocument.presentationml.slideLayout+xml"/>
  <Override PartName="/ppt/slideLayouts/slideLayout2801.xml" ContentType="application/vnd.openxmlformats-officedocument.presentationml.slideLayout+xml"/>
  <Override PartName="/ppt/slideLayouts/slideLayout2802.xml" ContentType="application/vnd.openxmlformats-officedocument.presentationml.slideLayout+xml"/>
  <Override PartName="/ppt/slideLayouts/slideLayout2803.xml" ContentType="application/vnd.openxmlformats-officedocument.presentationml.slideLayout+xml"/>
  <Override PartName="/ppt/slideLayouts/slideLayout2804.xml" ContentType="application/vnd.openxmlformats-officedocument.presentationml.slideLayout+xml"/>
  <Override PartName="/ppt/slideLayouts/slideLayout2805.xml" ContentType="application/vnd.openxmlformats-officedocument.presentationml.slideLayout+xml"/>
  <Override PartName="/ppt/slideLayouts/slideLayout2806.xml" ContentType="application/vnd.openxmlformats-officedocument.presentationml.slideLayout+xml"/>
  <Override PartName="/ppt/slideLayouts/slideLayout2807.xml" ContentType="application/vnd.openxmlformats-officedocument.presentationml.slideLayout+xml"/>
  <Override PartName="/ppt/slideLayouts/slideLayout2808.xml" ContentType="application/vnd.openxmlformats-officedocument.presentationml.slideLayout+xml"/>
  <Override PartName="/ppt/slideLayouts/slideLayout2809.xml" ContentType="application/vnd.openxmlformats-officedocument.presentationml.slideLayout+xml"/>
  <Override PartName="/ppt/slideLayouts/slideLayout2810.xml" ContentType="application/vnd.openxmlformats-officedocument.presentationml.slideLayout+xml"/>
  <Override PartName="/ppt/slideLayouts/slideLayout2811.xml" ContentType="application/vnd.openxmlformats-officedocument.presentationml.slideLayout+xml"/>
  <Override PartName="/ppt/slideLayouts/slideLayout2812.xml" ContentType="application/vnd.openxmlformats-officedocument.presentationml.slideLayout+xml"/>
  <Override PartName="/ppt/slideLayouts/slideLayout2813.xml" ContentType="application/vnd.openxmlformats-officedocument.presentationml.slideLayout+xml"/>
  <Override PartName="/ppt/slideLayouts/slideLayout2814.xml" ContentType="application/vnd.openxmlformats-officedocument.presentationml.slideLayout+xml"/>
  <Override PartName="/ppt/slideLayouts/slideLayout2815.xml" ContentType="application/vnd.openxmlformats-officedocument.presentationml.slideLayout+xml"/>
  <Override PartName="/ppt/slideLayouts/slideLayout2816.xml" ContentType="application/vnd.openxmlformats-officedocument.presentationml.slideLayout+xml"/>
  <Override PartName="/ppt/slideLayouts/slideLayout2817.xml" ContentType="application/vnd.openxmlformats-officedocument.presentationml.slideLayout+xml"/>
  <Override PartName="/ppt/slideLayouts/slideLayout2818.xml" ContentType="application/vnd.openxmlformats-officedocument.presentationml.slideLayout+xml"/>
  <Override PartName="/ppt/slideLayouts/slideLayout2819.xml" ContentType="application/vnd.openxmlformats-officedocument.presentationml.slideLayout+xml"/>
  <Override PartName="/ppt/slideLayouts/slideLayout2820.xml" ContentType="application/vnd.openxmlformats-officedocument.presentationml.slideLayout+xml"/>
  <Override PartName="/ppt/slideLayouts/slideLayout2821.xml" ContentType="application/vnd.openxmlformats-officedocument.presentationml.slideLayout+xml"/>
  <Override PartName="/ppt/slideLayouts/slideLayout2822.xml" ContentType="application/vnd.openxmlformats-officedocument.presentationml.slideLayout+xml"/>
  <Override PartName="/ppt/slideLayouts/slideLayout2823.xml" ContentType="application/vnd.openxmlformats-officedocument.presentationml.slideLayout+xml"/>
  <Override PartName="/ppt/slideLayouts/slideLayout2824.xml" ContentType="application/vnd.openxmlformats-officedocument.presentationml.slideLayout+xml"/>
  <Override PartName="/ppt/slideLayouts/slideLayout2825.xml" ContentType="application/vnd.openxmlformats-officedocument.presentationml.slideLayout+xml"/>
  <Override PartName="/ppt/slideLayouts/slideLayout2826.xml" ContentType="application/vnd.openxmlformats-officedocument.presentationml.slideLayout+xml"/>
  <Override PartName="/ppt/slideLayouts/slideLayout2827.xml" ContentType="application/vnd.openxmlformats-officedocument.presentationml.slideLayout+xml"/>
  <Override PartName="/ppt/slideLayouts/slideLayout2828.xml" ContentType="application/vnd.openxmlformats-officedocument.presentationml.slideLayout+xml"/>
  <Override PartName="/ppt/slideLayouts/slideLayout2829.xml" ContentType="application/vnd.openxmlformats-officedocument.presentationml.slideLayout+xml"/>
  <Override PartName="/ppt/slideLayouts/slideLayout2830.xml" ContentType="application/vnd.openxmlformats-officedocument.presentationml.slideLayout+xml"/>
  <Override PartName="/ppt/slideLayouts/slideLayout2831.xml" ContentType="application/vnd.openxmlformats-officedocument.presentationml.slideLayout+xml"/>
  <Override PartName="/ppt/slideLayouts/slideLayout2832.xml" ContentType="application/vnd.openxmlformats-officedocument.presentationml.slideLayout+xml"/>
  <Override PartName="/ppt/slideLayouts/slideLayout2833.xml" ContentType="application/vnd.openxmlformats-officedocument.presentationml.slideLayout+xml"/>
  <Override PartName="/ppt/slideLayouts/slideLayout2834.xml" ContentType="application/vnd.openxmlformats-officedocument.presentationml.slideLayout+xml"/>
  <Override PartName="/ppt/slideLayouts/slideLayout2835.xml" ContentType="application/vnd.openxmlformats-officedocument.presentationml.slideLayout+xml"/>
  <Override PartName="/ppt/slideLayouts/slideLayout2836.xml" ContentType="application/vnd.openxmlformats-officedocument.presentationml.slideLayout+xml"/>
  <Override PartName="/ppt/slideLayouts/slideLayout2837.xml" ContentType="application/vnd.openxmlformats-officedocument.presentationml.slideLayout+xml"/>
  <Override PartName="/ppt/slideLayouts/slideLayout2838.xml" ContentType="application/vnd.openxmlformats-officedocument.presentationml.slideLayout+xml"/>
  <Override PartName="/ppt/slideLayouts/slideLayout2839.xml" ContentType="application/vnd.openxmlformats-officedocument.presentationml.slideLayout+xml"/>
  <Override PartName="/ppt/slideLayouts/slideLayout2840.xml" ContentType="application/vnd.openxmlformats-officedocument.presentationml.slideLayout+xml"/>
  <Override PartName="/ppt/slideLayouts/slideLayout2841.xml" ContentType="application/vnd.openxmlformats-officedocument.presentationml.slideLayout+xml"/>
  <Override PartName="/ppt/slideLayouts/slideLayout2842.xml" ContentType="application/vnd.openxmlformats-officedocument.presentationml.slideLayout+xml"/>
  <Override PartName="/ppt/slideLayouts/slideLayout2843.xml" ContentType="application/vnd.openxmlformats-officedocument.presentationml.slideLayout+xml"/>
  <Override PartName="/ppt/slideLayouts/slideLayout2844.xml" ContentType="application/vnd.openxmlformats-officedocument.presentationml.slideLayout+xml"/>
  <Override PartName="/ppt/slideLayouts/slideLayout2845.xml" ContentType="application/vnd.openxmlformats-officedocument.presentationml.slideLayout+xml"/>
  <Override PartName="/ppt/slideLayouts/slideLayout2846.xml" ContentType="application/vnd.openxmlformats-officedocument.presentationml.slideLayout+xml"/>
  <Override PartName="/ppt/slideLayouts/slideLayout2847.xml" ContentType="application/vnd.openxmlformats-officedocument.presentationml.slideLayout+xml"/>
  <Override PartName="/ppt/slideLayouts/slideLayout2848.xml" ContentType="application/vnd.openxmlformats-officedocument.presentationml.slideLayout+xml"/>
  <Override PartName="/ppt/slideLayouts/slideLayout2849.xml" ContentType="application/vnd.openxmlformats-officedocument.presentationml.slideLayout+xml"/>
  <Override PartName="/ppt/slideLayouts/slideLayout2850.xml" ContentType="application/vnd.openxmlformats-officedocument.presentationml.slideLayout+xml"/>
  <Override PartName="/ppt/slideLayouts/slideLayout2851.xml" ContentType="application/vnd.openxmlformats-officedocument.presentationml.slideLayout+xml"/>
  <Override PartName="/ppt/slideLayouts/slideLayout2852.xml" ContentType="application/vnd.openxmlformats-officedocument.presentationml.slideLayout+xml"/>
  <Override PartName="/ppt/slideLayouts/slideLayout2853.xml" ContentType="application/vnd.openxmlformats-officedocument.presentationml.slideLayout+xml"/>
  <Override PartName="/ppt/slideLayouts/slideLayout2854.xml" ContentType="application/vnd.openxmlformats-officedocument.presentationml.slideLayout+xml"/>
  <Override PartName="/ppt/slideLayouts/slideLayout2855.xml" ContentType="application/vnd.openxmlformats-officedocument.presentationml.slideLayout+xml"/>
  <Override PartName="/ppt/slideLayouts/slideLayout2856.xml" ContentType="application/vnd.openxmlformats-officedocument.presentationml.slideLayout+xml"/>
  <Override PartName="/ppt/slideLayouts/slideLayout2857.xml" ContentType="application/vnd.openxmlformats-officedocument.presentationml.slideLayout+xml"/>
  <Override PartName="/ppt/slideLayouts/slideLayout2858.xml" ContentType="application/vnd.openxmlformats-officedocument.presentationml.slideLayout+xml"/>
  <Override PartName="/ppt/slideLayouts/slideLayout2859.xml" ContentType="application/vnd.openxmlformats-officedocument.presentationml.slideLayout+xml"/>
  <Override PartName="/ppt/slideLayouts/slideLayout2860.xml" ContentType="application/vnd.openxmlformats-officedocument.presentationml.slideLayout+xml"/>
  <Override PartName="/ppt/slideLayouts/slideLayout2861.xml" ContentType="application/vnd.openxmlformats-officedocument.presentationml.slideLayout+xml"/>
  <Override PartName="/ppt/slideLayouts/slideLayout2862.xml" ContentType="application/vnd.openxmlformats-officedocument.presentationml.slideLayout+xml"/>
  <Override PartName="/ppt/slideLayouts/slideLayout2863.xml" ContentType="application/vnd.openxmlformats-officedocument.presentationml.slideLayout+xml"/>
  <Override PartName="/ppt/slideLayouts/slideLayout2864.xml" ContentType="application/vnd.openxmlformats-officedocument.presentationml.slideLayout+xml"/>
  <Override PartName="/ppt/slideLayouts/slideLayout2865.xml" ContentType="application/vnd.openxmlformats-officedocument.presentationml.slideLayout+xml"/>
  <Override PartName="/ppt/slideLayouts/slideLayout2866.xml" ContentType="application/vnd.openxmlformats-officedocument.presentationml.slideLayout+xml"/>
  <Override PartName="/ppt/slideLayouts/slideLayout2867.xml" ContentType="application/vnd.openxmlformats-officedocument.presentationml.slideLayout+xml"/>
  <Override PartName="/ppt/slideLayouts/slideLayout2868.xml" ContentType="application/vnd.openxmlformats-officedocument.presentationml.slideLayout+xml"/>
  <Override PartName="/ppt/slideLayouts/slideLayout2869.xml" ContentType="application/vnd.openxmlformats-officedocument.presentationml.slideLayout+xml"/>
  <Override PartName="/ppt/slideLayouts/slideLayout2870.xml" ContentType="application/vnd.openxmlformats-officedocument.presentationml.slideLayout+xml"/>
  <Override PartName="/ppt/slideLayouts/slideLayout2871.xml" ContentType="application/vnd.openxmlformats-officedocument.presentationml.slideLayout+xml"/>
  <Override PartName="/ppt/slideLayouts/slideLayout2872.xml" ContentType="application/vnd.openxmlformats-officedocument.presentationml.slideLayout+xml"/>
  <Override PartName="/ppt/slideLayouts/slideLayout2873.xml" ContentType="application/vnd.openxmlformats-officedocument.presentationml.slideLayout+xml"/>
  <Override PartName="/ppt/slideLayouts/slideLayout2874.xml" ContentType="application/vnd.openxmlformats-officedocument.presentationml.slideLayout+xml"/>
  <Override PartName="/ppt/slideLayouts/slideLayout2875.xml" ContentType="application/vnd.openxmlformats-officedocument.presentationml.slideLayout+xml"/>
  <Override PartName="/ppt/slideLayouts/slideLayout2876.xml" ContentType="application/vnd.openxmlformats-officedocument.presentationml.slideLayout+xml"/>
  <Override PartName="/ppt/slideLayouts/slideLayout2877.xml" ContentType="application/vnd.openxmlformats-officedocument.presentationml.slideLayout+xml"/>
  <Override PartName="/ppt/slideLayouts/slideLayout2878.xml" ContentType="application/vnd.openxmlformats-officedocument.presentationml.slideLayout+xml"/>
  <Override PartName="/ppt/slideLayouts/slideLayout2879.xml" ContentType="application/vnd.openxmlformats-officedocument.presentationml.slideLayout+xml"/>
  <Override PartName="/ppt/slideLayouts/slideLayout2880.xml" ContentType="application/vnd.openxmlformats-officedocument.presentationml.slideLayout+xml"/>
  <Override PartName="/ppt/slideLayouts/slideLayout2881.xml" ContentType="application/vnd.openxmlformats-officedocument.presentationml.slideLayout+xml"/>
  <Override PartName="/ppt/slideLayouts/slideLayout2882.xml" ContentType="application/vnd.openxmlformats-officedocument.presentationml.slideLayout+xml"/>
  <Override PartName="/ppt/slideLayouts/slideLayout2883.xml" ContentType="application/vnd.openxmlformats-officedocument.presentationml.slideLayout+xml"/>
  <Override PartName="/ppt/slideLayouts/slideLayout2884.xml" ContentType="application/vnd.openxmlformats-officedocument.presentationml.slideLayout+xml"/>
  <Override PartName="/ppt/slideLayouts/slideLayout2885.xml" ContentType="application/vnd.openxmlformats-officedocument.presentationml.slideLayout+xml"/>
  <Override PartName="/ppt/slideLayouts/slideLayout2886.xml" ContentType="application/vnd.openxmlformats-officedocument.presentationml.slideLayout+xml"/>
  <Override PartName="/ppt/slideLayouts/slideLayout2887.xml" ContentType="application/vnd.openxmlformats-officedocument.presentationml.slideLayout+xml"/>
  <Override PartName="/ppt/slideLayouts/slideLayout2888.xml" ContentType="application/vnd.openxmlformats-officedocument.presentationml.slideLayout+xml"/>
  <Override PartName="/ppt/slideLayouts/slideLayout2889.xml" ContentType="application/vnd.openxmlformats-officedocument.presentationml.slideLayout+xml"/>
  <Override PartName="/ppt/slideLayouts/slideLayout2890.xml" ContentType="application/vnd.openxmlformats-officedocument.presentationml.slideLayout+xml"/>
  <Override PartName="/ppt/slideLayouts/slideLayout2891.xml" ContentType="application/vnd.openxmlformats-officedocument.presentationml.slideLayout+xml"/>
  <Override PartName="/ppt/slideLayouts/slideLayout2892.xml" ContentType="application/vnd.openxmlformats-officedocument.presentationml.slideLayout+xml"/>
  <Override PartName="/ppt/slideLayouts/slideLayout2893.xml" ContentType="application/vnd.openxmlformats-officedocument.presentationml.slideLayout+xml"/>
  <Override PartName="/ppt/slideLayouts/slideLayout2894.xml" ContentType="application/vnd.openxmlformats-officedocument.presentationml.slideLayout+xml"/>
  <Override PartName="/ppt/slideLayouts/slideLayout2895.xml" ContentType="application/vnd.openxmlformats-officedocument.presentationml.slideLayout+xml"/>
  <Override PartName="/ppt/slideLayouts/slideLayout2896.xml" ContentType="application/vnd.openxmlformats-officedocument.presentationml.slideLayout+xml"/>
  <Override PartName="/ppt/slideLayouts/slideLayout2897.xml" ContentType="application/vnd.openxmlformats-officedocument.presentationml.slideLayout+xml"/>
  <Override PartName="/ppt/slideLayouts/slideLayout2898.xml" ContentType="application/vnd.openxmlformats-officedocument.presentationml.slideLayout+xml"/>
  <Override PartName="/ppt/slideLayouts/slideLayout2899.xml" ContentType="application/vnd.openxmlformats-officedocument.presentationml.slideLayout+xml"/>
  <Override PartName="/ppt/slideLayouts/slideLayout2900.xml" ContentType="application/vnd.openxmlformats-officedocument.presentationml.slideLayout+xml"/>
  <Override PartName="/ppt/slideLayouts/slideLayout2901.xml" ContentType="application/vnd.openxmlformats-officedocument.presentationml.slideLayout+xml"/>
  <Override PartName="/ppt/slideLayouts/slideLayout2902.xml" ContentType="application/vnd.openxmlformats-officedocument.presentationml.slideLayout+xml"/>
  <Override PartName="/ppt/slideLayouts/slideLayout2903.xml" ContentType="application/vnd.openxmlformats-officedocument.presentationml.slideLayout+xml"/>
  <Override PartName="/ppt/slideLayouts/slideLayout2904.xml" ContentType="application/vnd.openxmlformats-officedocument.presentationml.slideLayout+xml"/>
  <Override PartName="/ppt/slideLayouts/slideLayout2905.xml" ContentType="application/vnd.openxmlformats-officedocument.presentationml.slideLayout+xml"/>
  <Override PartName="/ppt/slideLayouts/slideLayout2906.xml" ContentType="application/vnd.openxmlformats-officedocument.presentationml.slideLayout+xml"/>
  <Override PartName="/ppt/slideLayouts/slideLayout2907.xml" ContentType="application/vnd.openxmlformats-officedocument.presentationml.slideLayout+xml"/>
  <Override PartName="/ppt/slideLayouts/slideLayout2908.xml" ContentType="application/vnd.openxmlformats-officedocument.presentationml.slideLayout+xml"/>
  <Override PartName="/ppt/slideLayouts/slideLayout2909.xml" ContentType="application/vnd.openxmlformats-officedocument.presentationml.slideLayout+xml"/>
  <Override PartName="/ppt/slideLayouts/slideLayout2910.xml" ContentType="application/vnd.openxmlformats-officedocument.presentationml.slideLayout+xml"/>
  <Override PartName="/ppt/slideLayouts/slideLayout2911.xml" ContentType="application/vnd.openxmlformats-officedocument.presentationml.slideLayout+xml"/>
  <Override PartName="/ppt/slideLayouts/slideLayout2912.xml" ContentType="application/vnd.openxmlformats-officedocument.presentationml.slideLayout+xml"/>
  <Override PartName="/ppt/slideLayouts/slideLayout2913.xml" ContentType="application/vnd.openxmlformats-officedocument.presentationml.slideLayout+xml"/>
  <Override PartName="/ppt/slideLayouts/slideLayout2914.xml" ContentType="application/vnd.openxmlformats-officedocument.presentationml.slideLayout+xml"/>
  <Override PartName="/ppt/slideLayouts/slideLayout2915.xml" ContentType="application/vnd.openxmlformats-officedocument.presentationml.slideLayout+xml"/>
  <Override PartName="/ppt/slideLayouts/slideLayout2916.xml" ContentType="application/vnd.openxmlformats-officedocument.presentationml.slideLayout+xml"/>
  <Override PartName="/ppt/slideLayouts/slideLayout2917.xml" ContentType="application/vnd.openxmlformats-officedocument.presentationml.slideLayout+xml"/>
  <Override PartName="/ppt/slideLayouts/slideLayout2918.xml" ContentType="application/vnd.openxmlformats-officedocument.presentationml.slideLayout+xml"/>
  <Override PartName="/ppt/slideLayouts/slideLayout2919.xml" ContentType="application/vnd.openxmlformats-officedocument.presentationml.slideLayout+xml"/>
  <Override PartName="/ppt/slideLayouts/slideLayout2920.xml" ContentType="application/vnd.openxmlformats-officedocument.presentationml.slideLayout+xml"/>
  <Override PartName="/ppt/slideLayouts/slideLayout2921.xml" ContentType="application/vnd.openxmlformats-officedocument.presentationml.slideLayout+xml"/>
  <Override PartName="/ppt/slideLayouts/slideLayout2922.xml" ContentType="application/vnd.openxmlformats-officedocument.presentationml.slideLayout+xml"/>
  <Override PartName="/ppt/slideLayouts/slideLayout2923.xml" ContentType="application/vnd.openxmlformats-officedocument.presentationml.slideLayout+xml"/>
  <Override PartName="/ppt/slideLayouts/slideLayout2924.xml" ContentType="application/vnd.openxmlformats-officedocument.presentationml.slideLayout+xml"/>
  <Override PartName="/ppt/slideLayouts/slideLayout2925.xml" ContentType="application/vnd.openxmlformats-officedocument.presentationml.slideLayout+xml"/>
  <Override PartName="/ppt/slideLayouts/slideLayout2926.xml" ContentType="application/vnd.openxmlformats-officedocument.presentationml.slideLayout+xml"/>
  <Override PartName="/ppt/slideLayouts/slideLayout2927.xml" ContentType="application/vnd.openxmlformats-officedocument.presentationml.slideLayout+xml"/>
  <Override PartName="/ppt/slideLayouts/slideLayout2928.xml" ContentType="application/vnd.openxmlformats-officedocument.presentationml.slideLayout+xml"/>
  <Override PartName="/ppt/slideLayouts/slideLayout2929.xml" ContentType="application/vnd.openxmlformats-officedocument.presentationml.slideLayout+xml"/>
  <Override PartName="/ppt/slideLayouts/slideLayout2930.xml" ContentType="application/vnd.openxmlformats-officedocument.presentationml.slideLayout+xml"/>
  <Override PartName="/ppt/slideLayouts/slideLayout2931.xml" ContentType="application/vnd.openxmlformats-officedocument.presentationml.slideLayout+xml"/>
  <Override PartName="/ppt/slideLayouts/slideLayout2932.xml" ContentType="application/vnd.openxmlformats-officedocument.presentationml.slideLayout+xml"/>
  <Override PartName="/ppt/slideLayouts/slideLayout2933.xml" ContentType="application/vnd.openxmlformats-officedocument.presentationml.slideLayout+xml"/>
  <Override PartName="/ppt/slideLayouts/slideLayout2934.xml" ContentType="application/vnd.openxmlformats-officedocument.presentationml.slideLayout+xml"/>
  <Override PartName="/ppt/slideLayouts/slideLayout2935.xml" ContentType="application/vnd.openxmlformats-officedocument.presentationml.slideLayout+xml"/>
  <Override PartName="/ppt/slideLayouts/slideLayout2936.xml" ContentType="application/vnd.openxmlformats-officedocument.presentationml.slideLayout+xml"/>
  <Override PartName="/ppt/slideLayouts/slideLayout2937.xml" ContentType="application/vnd.openxmlformats-officedocument.presentationml.slideLayout+xml"/>
  <Override PartName="/ppt/slideLayouts/slideLayout2938.xml" ContentType="application/vnd.openxmlformats-officedocument.presentationml.slideLayout+xml"/>
  <Override PartName="/ppt/slideLayouts/slideLayout2939.xml" ContentType="application/vnd.openxmlformats-officedocument.presentationml.slideLayout+xml"/>
  <Override PartName="/ppt/slideLayouts/slideLayout2940.xml" ContentType="application/vnd.openxmlformats-officedocument.presentationml.slideLayout+xml"/>
  <Override PartName="/ppt/slideLayouts/slideLayout2941.xml" ContentType="application/vnd.openxmlformats-officedocument.presentationml.slideLayout+xml"/>
  <Override PartName="/ppt/slideLayouts/slideLayout2942.xml" ContentType="application/vnd.openxmlformats-officedocument.presentationml.slideLayout+xml"/>
  <Override PartName="/ppt/slideLayouts/slideLayout2943.xml" ContentType="application/vnd.openxmlformats-officedocument.presentationml.slideLayout+xml"/>
  <Override PartName="/ppt/slideLayouts/slideLayout2944.xml" ContentType="application/vnd.openxmlformats-officedocument.presentationml.slideLayout+xml"/>
  <Override PartName="/ppt/slideLayouts/slideLayout2945.xml" ContentType="application/vnd.openxmlformats-officedocument.presentationml.slideLayout+xml"/>
  <Override PartName="/ppt/slideLayouts/slideLayout2946.xml" ContentType="application/vnd.openxmlformats-officedocument.presentationml.slideLayout+xml"/>
  <Override PartName="/ppt/slideLayouts/slideLayout2947.xml" ContentType="application/vnd.openxmlformats-officedocument.presentationml.slideLayout+xml"/>
  <Override PartName="/ppt/slideLayouts/slideLayout2948.xml" ContentType="application/vnd.openxmlformats-officedocument.presentationml.slideLayout+xml"/>
  <Override PartName="/ppt/slideLayouts/slideLayout2949.xml" ContentType="application/vnd.openxmlformats-officedocument.presentationml.slideLayout+xml"/>
  <Override PartName="/ppt/slideLayouts/slideLayout2950.xml" ContentType="application/vnd.openxmlformats-officedocument.presentationml.slideLayout+xml"/>
  <Override PartName="/ppt/slideLayouts/slideLayout2951.xml" ContentType="application/vnd.openxmlformats-officedocument.presentationml.slideLayout+xml"/>
  <Override PartName="/ppt/slideLayouts/slideLayout2952.xml" ContentType="application/vnd.openxmlformats-officedocument.presentationml.slideLayout+xml"/>
  <Override PartName="/ppt/slideLayouts/slideLayout2953.xml" ContentType="application/vnd.openxmlformats-officedocument.presentationml.slideLayout+xml"/>
  <Override PartName="/ppt/slideLayouts/slideLayout2954.xml" ContentType="application/vnd.openxmlformats-officedocument.presentationml.slideLayout+xml"/>
  <Override PartName="/ppt/slideLayouts/slideLayout2955.xml" ContentType="application/vnd.openxmlformats-officedocument.presentationml.slideLayout+xml"/>
  <Override PartName="/ppt/slideLayouts/slideLayout2956.xml" ContentType="application/vnd.openxmlformats-officedocument.presentationml.slideLayout+xml"/>
  <Override PartName="/ppt/slideLayouts/slideLayout2957.xml" ContentType="application/vnd.openxmlformats-officedocument.presentationml.slideLayout+xml"/>
  <Override PartName="/ppt/slideLayouts/slideLayout2958.xml" ContentType="application/vnd.openxmlformats-officedocument.presentationml.slideLayout+xml"/>
  <Override PartName="/ppt/slideLayouts/slideLayout2959.xml" ContentType="application/vnd.openxmlformats-officedocument.presentationml.slideLayout+xml"/>
  <Override PartName="/ppt/slideLayouts/slideLayout2960.xml" ContentType="application/vnd.openxmlformats-officedocument.presentationml.slideLayout+xml"/>
  <Override PartName="/ppt/slideLayouts/slideLayout2961.xml" ContentType="application/vnd.openxmlformats-officedocument.presentationml.slideLayout+xml"/>
  <Override PartName="/ppt/slideLayouts/slideLayout2962.xml" ContentType="application/vnd.openxmlformats-officedocument.presentationml.slideLayout+xml"/>
  <Override PartName="/ppt/slideLayouts/slideLayout2963.xml" ContentType="application/vnd.openxmlformats-officedocument.presentationml.slideLayout+xml"/>
  <Override PartName="/ppt/slideLayouts/slideLayout2964.xml" ContentType="application/vnd.openxmlformats-officedocument.presentationml.slideLayout+xml"/>
  <Override PartName="/ppt/slideLayouts/slideLayout2965.xml" ContentType="application/vnd.openxmlformats-officedocument.presentationml.slideLayout+xml"/>
  <Override PartName="/ppt/slideLayouts/slideLayout2966.xml" ContentType="application/vnd.openxmlformats-officedocument.presentationml.slideLayout+xml"/>
  <Override PartName="/ppt/slideLayouts/slideLayout2967.xml" ContentType="application/vnd.openxmlformats-officedocument.presentationml.slideLayout+xml"/>
  <Override PartName="/ppt/slideLayouts/slideLayout2968.xml" ContentType="application/vnd.openxmlformats-officedocument.presentationml.slideLayout+xml"/>
  <Override PartName="/ppt/slideLayouts/slideLayout2969.xml" ContentType="application/vnd.openxmlformats-officedocument.presentationml.slideLayout+xml"/>
  <Override PartName="/ppt/slideLayouts/slideLayout2970.xml" ContentType="application/vnd.openxmlformats-officedocument.presentationml.slideLayout+xml"/>
  <Override PartName="/ppt/slideLayouts/slideLayout2971.xml" ContentType="application/vnd.openxmlformats-officedocument.presentationml.slideLayout+xml"/>
  <Override PartName="/ppt/slideLayouts/slideLayout2972.xml" ContentType="application/vnd.openxmlformats-officedocument.presentationml.slideLayout+xml"/>
  <Override PartName="/ppt/slideLayouts/slideLayout2973.xml" ContentType="application/vnd.openxmlformats-officedocument.presentationml.slideLayout+xml"/>
  <Override PartName="/ppt/theme/theme6.xml" ContentType="application/vnd.openxmlformats-officedocument.theme+xml"/>
  <Override PartName="/ppt/slideLayouts/slideLayout2974.xml" ContentType="application/vnd.openxmlformats-officedocument.presentationml.slideLayout+xml"/>
  <Override PartName="/ppt/slideLayouts/slideLayout2975.xml" ContentType="application/vnd.openxmlformats-officedocument.presentationml.slideLayout+xml"/>
  <Override PartName="/ppt/slideLayouts/slideLayout2976.xml" ContentType="application/vnd.openxmlformats-officedocument.presentationml.slideLayout+xml"/>
  <Override PartName="/ppt/slideLayouts/slideLayout2977.xml" ContentType="application/vnd.openxmlformats-officedocument.presentationml.slideLayout+xml"/>
  <Override PartName="/ppt/slideLayouts/slideLayout2978.xml" ContentType="application/vnd.openxmlformats-officedocument.presentationml.slideLayout+xml"/>
  <Override PartName="/ppt/slideLayouts/slideLayout2979.xml" ContentType="application/vnd.openxmlformats-officedocument.presentationml.slideLayout+xml"/>
  <Override PartName="/ppt/slideLayouts/slideLayout2980.xml" ContentType="application/vnd.openxmlformats-officedocument.presentationml.slideLayout+xml"/>
  <Override PartName="/ppt/slideLayouts/slideLayout2981.xml" ContentType="application/vnd.openxmlformats-officedocument.presentationml.slideLayout+xml"/>
  <Override PartName="/ppt/slideLayouts/slideLayout2982.xml" ContentType="application/vnd.openxmlformats-officedocument.presentationml.slideLayout+xml"/>
  <Override PartName="/ppt/slideLayouts/slideLayout2983.xml" ContentType="application/vnd.openxmlformats-officedocument.presentationml.slideLayout+xml"/>
  <Override PartName="/ppt/slideLayouts/slideLayout2984.xml" ContentType="application/vnd.openxmlformats-officedocument.presentationml.slideLayout+xml"/>
  <Override PartName="/ppt/slideLayouts/slideLayout2985.xml" ContentType="application/vnd.openxmlformats-officedocument.presentationml.slideLayout+xml"/>
  <Override PartName="/ppt/slideLayouts/slideLayout2986.xml" ContentType="application/vnd.openxmlformats-officedocument.presentationml.slideLayout+xml"/>
  <Override PartName="/ppt/slideLayouts/slideLayout2987.xml" ContentType="application/vnd.openxmlformats-officedocument.presentationml.slideLayout+xml"/>
  <Override PartName="/ppt/slideLayouts/slideLayout2988.xml" ContentType="application/vnd.openxmlformats-officedocument.presentationml.slideLayout+xml"/>
  <Override PartName="/ppt/slideLayouts/slideLayout2989.xml" ContentType="application/vnd.openxmlformats-officedocument.presentationml.slideLayout+xml"/>
  <Override PartName="/ppt/slideLayouts/slideLayout2990.xml" ContentType="application/vnd.openxmlformats-officedocument.presentationml.slideLayout+xml"/>
  <Override PartName="/ppt/slideLayouts/slideLayout2991.xml" ContentType="application/vnd.openxmlformats-officedocument.presentationml.slideLayout+xml"/>
  <Override PartName="/ppt/slideLayouts/slideLayout2992.xml" ContentType="application/vnd.openxmlformats-officedocument.presentationml.slideLayout+xml"/>
  <Override PartName="/ppt/slideLayouts/slideLayout2993.xml" ContentType="application/vnd.openxmlformats-officedocument.presentationml.slideLayout+xml"/>
  <Override PartName="/ppt/slideLayouts/slideLayout2994.xml" ContentType="application/vnd.openxmlformats-officedocument.presentationml.slideLayout+xml"/>
  <Override PartName="/ppt/slideLayouts/slideLayout2995.xml" ContentType="application/vnd.openxmlformats-officedocument.presentationml.slideLayout+xml"/>
  <Override PartName="/ppt/slideLayouts/slideLayout2996.xml" ContentType="application/vnd.openxmlformats-officedocument.presentationml.slideLayout+xml"/>
  <Override PartName="/ppt/slideLayouts/slideLayout2997.xml" ContentType="application/vnd.openxmlformats-officedocument.presentationml.slideLayout+xml"/>
  <Override PartName="/ppt/slideLayouts/slideLayout2998.xml" ContentType="application/vnd.openxmlformats-officedocument.presentationml.slideLayout+xml"/>
  <Override PartName="/ppt/slideLayouts/slideLayout2999.xml" ContentType="application/vnd.openxmlformats-officedocument.presentationml.slideLayout+xml"/>
  <Override PartName="/ppt/slideLayouts/slideLayout3000.xml" ContentType="application/vnd.openxmlformats-officedocument.presentationml.slideLayout+xml"/>
  <Override PartName="/ppt/slideLayouts/slideLayout3001.xml" ContentType="application/vnd.openxmlformats-officedocument.presentationml.slideLayout+xml"/>
  <Override PartName="/ppt/slideLayouts/slideLayout3002.xml" ContentType="application/vnd.openxmlformats-officedocument.presentationml.slideLayout+xml"/>
  <Override PartName="/ppt/slideLayouts/slideLayout3003.xml" ContentType="application/vnd.openxmlformats-officedocument.presentationml.slideLayout+xml"/>
  <Override PartName="/ppt/slideLayouts/slideLayout3004.xml" ContentType="application/vnd.openxmlformats-officedocument.presentationml.slideLayout+xml"/>
  <Override PartName="/ppt/slideLayouts/slideLayout3005.xml" ContentType="application/vnd.openxmlformats-officedocument.presentationml.slideLayout+xml"/>
  <Override PartName="/ppt/slideLayouts/slideLayout3006.xml" ContentType="application/vnd.openxmlformats-officedocument.presentationml.slideLayout+xml"/>
  <Override PartName="/ppt/slideLayouts/slideLayout3007.xml" ContentType="application/vnd.openxmlformats-officedocument.presentationml.slideLayout+xml"/>
  <Override PartName="/ppt/slideLayouts/slideLayout3008.xml" ContentType="application/vnd.openxmlformats-officedocument.presentationml.slideLayout+xml"/>
  <Override PartName="/ppt/slideLayouts/slideLayout3009.xml" ContentType="application/vnd.openxmlformats-officedocument.presentationml.slideLayout+xml"/>
  <Override PartName="/ppt/slideLayouts/slideLayout3010.xml" ContentType="application/vnd.openxmlformats-officedocument.presentationml.slideLayout+xml"/>
  <Override PartName="/ppt/slideLayouts/slideLayout3011.xml" ContentType="application/vnd.openxmlformats-officedocument.presentationml.slideLayout+xml"/>
  <Override PartName="/ppt/slideLayouts/slideLayout3012.xml" ContentType="application/vnd.openxmlformats-officedocument.presentationml.slideLayout+xml"/>
  <Override PartName="/ppt/slideLayouts/slideLayout3013.xml" ContentType="application/vnd.openxmlformats-officedocument.presentationml.slideLayout+xml"/>
  <Override PartName="/ppt/slideLayouts/slideLayout3014.xml" ContentType="application/vnd.openxmlformats-officedocument.presentationml.slideLayout+xml"/>
  <Override PartName="/ppt/slideLayouts/slideLayout3015.xml" ContentType="application/vnd.openxmlformats-officedocument.presentationml.slideLayout+xml"/>
  <Override PartName="/ppt/slideLayouts/slideLayout3016.xml" ContentType="application/vnd.openxmlformats-officedocument.presentationml.slideLayout+xml"/>
  <Override PartName="/ppt/slideLayouts/slideLayout3017.xml" ContentType="application/vnd.openxmlformats-officedocument.presentationml.slideLayout+xml"/>
  <Override PartName="/ppt/slideLayouts/slideLayout3018.xml" ContentType="application/vnd.openxmlformats-officedocument.presentationml.slideLayout+xml"/>
  <Override PartName="/ppt/slideLayouts/slideLayout3019.xml" ContentType="application/vnd.openxmlformats-officedocument.presentationml.slideLayout+xml"/>
  <Override PartName="/ppt/slideLayouts/slideLayout3020.xml" ContentType="application/vnd.openxmlformats-officedocument.presentationml.slideLayout+xml"/>
  <Override PartName="/ppt/slideLayouts/slideLayout3021.xml" ContentType="application/vnd.openxmlformats-officedocument.presentationml.slideLayout+xml"/>
  <Override PartName="/ppt/slideLayouts/slideLayout3022.xml" ContentType="application/vnd.openxmlformats-officedocument.presentationml.slideLayout+xml"/>
  <Override PartName="/ppt/slideLayouts/slideLayout3023.xml" ContentType="application/vnd.openxmlformats-officedocument.presentationml.slideLayout+xml"/>
  <Override PartName="/ppt/slideLayouts/slideLayout3024.xml" ContentType="application/vnd.openxmlformats-officedocument.presentationml.slideLayout+xml"/>
  <Override PartName="/ppt/slideLayouts/slideLayout3025.xml" ContentType="application/vnd.openxmlformats-officedocument.presentationml.slideLayout+xml"/>
  <Override PartName="/ppt/slideLayouts/slideLayout3026.xml" ContentType="application/vnd.openxmlformats-officedocument.presentationml.slideLayout+xml"/>
  <Override PartName="/ppt/slideLayouts/slideLayout3027.xml" ContentType="application/vnd.openxmlformats-officedocument.presentationml.slideLayout+xml"/>
  <Override PartName="/ppt/slideLayouts/slideLayout3028.xml" ContentType="application/vnd.openxmlformats-officedocument.presentationml.slideLayout+xml"/>
  <Override PartName="/ppt/slideLayouts/slideLayout3029.xml" ContentType="application/vnd.openxmlformats-officedocument.presentationml.slideLayout+xml"/>
  <Override PartName="/ppt/slideLayouts/slideLayout3030.xml" ContentType="application/vnd.openxmlformats-officedocument.presentationml.slideLayout+xml"/>
  <Override PartName="/ppt/slideLayouts/slideLayout3031.xml" ContentType="application/vnd.openxmlformats-officedocument.presentationml.slideLayout+xml"/>
  <Override PartName="/ppt/slideLayouts/slideLayout3032.xml" ContentType="application/vnd.openxmlformats-officedocument.presentationml.slideLayout+xml"/>
  <Override PartName="/ppt/slideLayouts/slideLayout3033.xml" ContentType="application/vnd.openxmlformats-officedocument.presentationml.slideLayout+xml"/>
  <Override PartName="/ppt/slideLayouts/slideLayout3034.xml" ContentType="application/vnd.openxmlformats-officedocument.presentationml.slideLayout+xml"/>
  <Override PartName="/ppt/slideLayouts/slideLayout3035.xml" ContentType="application/vnd.openxmlformats-officedocument.presentationml.slideLayout+xml"/>
  <Override PartName="/ppt/slideLayouts/slideLayout3036.xml" ContentType="application/vnd.openxmlformats-officedocument.presentationml.slideLayout+xml"/>
  <Override PartName="/ppt/slideLayouts/slideLayout3037.xml" ContentType="application/vnd.openxmlformats-officedocument.presentationml.slideLayout+xml"/>
  <Override PartName="/ppt/slideLayouts/slideLayout3038.xml" ContentType="application/vnd.openxmlformats-officedocument.presentationml.slideLayout+xml"/>
  <Override PartName="/ppt/slideLayouts/slideLayout3039.xml" ContentType="application/vnd.openxmlformats-officedocument.presentationml.slideLayout+xml"/>
  <Override PartName="/ppt/slideLayouts/slideLayout3040.xml" ContentType="application/vnd.openxmlformats-officedocument.presentationml.slideLayout+xml"/>
  <Override PartName="/ppt/slideLayouts/slideLayout3041.xml" ContentType="application/vnd.openxmlformats-officedocument.presentationml.slideLayout+xml"/>
  <Override PartName="/ppt/slideLayouts/slideLayout3042.xml" ContentType="application/vnd.openxmlformats-officedocument.presentationml.slideLayout+xml"/>
  <Override PartName="/ppt/slideLayouts/slideLayout3043.xml" ContentType="application/vnd.openxmlformats-officedocument.presentationml.slideLayout+xml"/>
  <Override PartName="/ppt/slideLayouts/slideLayout3044.xml" ContentType="application/vnd.openxmlformats-officedocument.presentationml.slideLayout+xml"/>
  <Override PartName="/ppt/slideLayouts/slideLayout3045.xml" ContentType="application/vnd.openxmlformats-officedocument.presentationml.slideLayout+xml"/>
  <Override PartName="/ppt/slideLayouts/slideLayout3046.xml" ContentType="application/vnd.openxmlformats-officedocument.presentationml.slideLayout+xml"/>
  <Override PartName="/ppt/slideLayouts/slideLayout3047.xml" ContentType="application/vnd.openxmlformats-officedocument.presentationml.slideLayout+xml"/>
  <Override PartName="/ppt/slideLayouts/slideLayout3048.xml" ContentType="application/vnd.openxmlformats-officedocument.presentationml.slideLayout+xml"/>
  <Override PartName="/ppt/slideLayouts/slideLayout3049.xml" ContentType="application/vnd.openxmlformats-officedocument.presentationml.slideLayout+xml"/>
  <Override PartName="/ppt/slideLayouts/slideLayout3050.xml" ContentType="application/vnd.openxmlformats-officedocument.presentationml.slideLayout+xml"/>
  <Override PartName="/ppt/slideLayouts/slideLayout3051.xml" ContentType="application/vnd.openxmlformats-officedocument.presentationml.slideLayout+xml"/>
  <Override PartName="/ppt/slideLayouts/slideLayout3052.xml" ContentType="application/vnd.openxmlformats-officedocument.presentationml.slideLayout+xml"/>
  <Override PartName="/ppt/slideLayouts/slideLayout3053.xml" ContentType="application/vnd.openxmlformats-officedocument.presentationml.slideLayout+xml"/>
  <Override PartName="/ppt/slideLayouts/slideLayout3054.xml" ContentType="application/vnd.openxmlformats-officedocument.presentationml.slideLayout+xml"/>
  <Override PartName="/ppt/slideLayouts/slideLayout3055.xml" ContentType="application/vnd.openxmlformats-officedocument.presentationml.slideLayout+xml"/>
  <Override PartName="/ppt/slideLayouts/slideLayout3056.xml" ContentType="application/vnd.openxmlformats-officedocument.presentationml.slideLayout+xml"/>
  <Override PartName="/ppt/slideLayouts/slideLayout3057.xml" ContentType="application/vnd.openxmlformats-officedocument.presentationml.slideLayout+xml"/>
  <Override PartName="/ppt/slideLayouts/slideLayout3058.xml" ContentType="application/vnd.openxmlformats-officedocument.presentationml.slideLayout+xml"/>
  <Override PartName="/ppt/slideLayouts/slideLayout3059.xml" ContentType="application/vnd.openxmlformats-officedocument.presentationml.slideLayout+xml"/>
  <Override PartName="/ppt/slideLayouts/slideLayout3060.xml" ContentType="application/vnd.openxmlformats-officedocument.presentationml.slideLayout+xml"/>
  <Override PartName="/ppt/slideLayouts/slideLayout3061.xml" ContentType="application/vnd.openxmlformats-officedocument.presentationml.slideLayout+xml"/>
  <Override PartName="/ppt/slideLayouts/slideLayout3062.xml" ContentType="application/vnd.openxmlformats-officedocument.presentationml.slideLayout+xml"/>
  <Override PartName="/ppt/slideLayouts/slideLayout3063.xml" ContentType="application/vnd.openxmlformats-officedocument.presentationml.slideLayout+xml"/>
  <Override PartName="/ppt/slideLayouts/slideLayout3064.xml" ContentType="application/vnd.openxmlformats-officedocument.presentationml.slideLayout+xml"/>
  <Override PartName="/ppt/slideLayouts/slideLayout3065.xml" ContentType="application/vnd.openxmlformats-officedocument.presentationml.slideLayout+xml"/>
  <Override PartName="/ppt/slideLayouts/slideLayout3066.xml" ContentType="application/vnd.openxmlformats-officedocument.presentationml.slideLayout+xml"/>
  <Override PartName="/ppt/slideLayouts/slideLayout3067.xml" ContentType="application/vnd.openxmlformats-officedocument.presentationml.slideLayout+xml"/>
  <Override PartName="/ppt/slideLayouts/slideLayout3068.xml" ContentType="application/vnd.openxmlformats-officedocument.presentationml.slideLayout+xml"/>
  <Override PartName="/ppt/slideLayouts/slideLayout3069.xml" ContentType="application/vnd.openxmlformats-officedocument.presentationml.slideLayout+xml"/>
  <Override PartName="/ppt/slideLayouts/slideLayout3070.xml" ContentType="application/vnd.openxmlformats-officedocument.presentationml.slideLayout+xml"/>
  <Override PartName="/ppt/slideLayouts/slideLayout3071.xml" ContentType="application/vnd.openxmlformats-officedocument.presentationml.slideLayout+xml"/>
  <Override PartName="/ppt/slideLayouts/slideLayout3072.xml" ContentType="application/vnd.openxmlformats-officedocument.presentationml.slideLayout+xml"/>
  <Override PartName="/ppt/slideLayouts/slideLayout3073.xml" ContentType="application/vnd.openxmlformats-officedocument.presentationml.slideLayout+xml"/>
  <Override PartName="/ppt/slideLayouts/slideLayout3074.xml" ContentType="application/vnd.openxmlformats-officedocument.presentationml.slideLayout+xml"/>
  <Override PartName="/ppt/slideLayouts/slideLayout3075.xml" ContentType="application/vnd.openxmlformats-officedocument.presentationml.slideLayout+xml"/>
  <Override PartName="/ppt/slideLayouts/slideLayout3076.xml" ContentType="application/vnd.openxmlformats-officedocument.presentationml.slideLayout+xml"/>
  <Override PartName="/ppt/slideLayouts/slideLayout3077.xml" ContentType="application/vnd.openxmlformats-officedocument.presentationml.slideLayout+xml"/>
  <Override PartName="/ppt/slideLayouts/slideLayout3078.xml" ContentType="application/vnd.openxmlformats-officedocument.presentationml.slideLayout+xml"/>
  <Override PartName="/ppt/slideLayouts/slideLayout3079.xml" ContentType="application/vnd.openxmlformats-officedocument.presentationml.slideLayout+xml"/>
  <Override PartName="/ppt/slideLayouts/slideLayout3080.xml" ContentType="application/vnd.openxmlformats-officedocument.presentationml.slideLayout+xml"/>
  <Override PartName="/ppt/slideLayouts/slideLayout3081.xml" ContentType="application/vnd.openxmlformats-officedocument.presentationml.slideLayout+xml"/>
  <Override PartName="/ppt/slideLayouts/slideLayout3082.xml" ContentType="application/vnd.openxmlformats-officedocument.presentationml.slideLayout+xml"/>
  <Override PartName="/ppt/slideLayouts/slideLayout3083.xml" ContentType="application/vnd.openxmlformats-officedocument.presentationml.slideLayout+xml"/>
  <Override PartName="/ppt/slideLayouts/slideLayout3084.xml" ContentType="application/vnd.openxmlformats-officedocument.presentationml.slideLayout+xml"/>
  <Override PartName="/ppt/slideLayouts/slideLayout3085.xml" ContentType="application/vnd.openxmlformats-officedocument.presentationml.slideLayout+xml"/>
  <Override PartName="/ppt/slideLayouts/slideLayout3086.xml" ContentType="application/vnd.openxmlformats-officedocument.presentationml.slideLayout+xml"/>
  <Override PartName="/ppt/slideLayouts/slideLayout3087.xml" ContentType="application/vnd.openxmlformats-officedocument.presentationml.slideLayout+xml"/>
  <Override PartName="/ppt/slideLayouts/slideLayout3088.xml" ContentType="application/vnd.openxmlformats-officedocument.presentationml.slideLayout+xml"/>
  <Override PartName="/ppt/slideLayouts/slideLayout3089.xml" ContentType="application/vnd.openxmlformats-officedocument.presentationml.slideLayout+xml"/>
  <Override PartName="/ppt/slideLayouts/slideLayout3090.xml" ContentType="application/vnd.openxmlformats-officedocument.presentationml.slideLayout+xml"/>
  <Override PartName="/ppt/slideLayouts/slideLayout3091.xml" ContentType="application/vnd.openxmlformats-officedocument.presentationml.slideLayout+xml"/>
  <Override PartName="/ppt/slideLayouts/slideLayout3092.xml" ContentType="application/vnd.openxmlformats-officedocument.presentationml.slideLayout+xml"/>
  <Override PartName="/ppt/slideLayouts/slideLayout3093.xml" ContentType="application/vnd.openxmlformats-officedocument.presentationml.slideLayout+xml"/>
  <Override PartName="/ppt/slideLayouts/slideLayout3094.xml" ContentType="application/vnd.openxmlformats-officedocument.presentationml.slideLayout+xml"/>
  <Override PartName="/ppt/slideLayouts/slideLayout3095.xml" ContentType="application/vnd.openxmlformats-officedocument.presentationml.slideLayout+xml"/>
  <Override PartName="/ppt/slideLayouts/slideLayout3096.xml" ContentType="application/vnd.openxmlformats-officedocument.presentationml.slideLayout+xml"/>
  <Override PartName="/ppt/slideLayouts/slideLayout3097.xml" ContentType="application/vnd.openxmlformats-officedocument.presentationml.slideLayout+xml"/>
  <Override PartName="/ppt/slideLayouts/slideLayout3098.xml" ContentType="application/vnd.openxmlformats-officedocument.presentationml.slideLayout+xml"/>
  <Override PartName="/ppt/slideLayouts/slideLayout3099.xml" ContentType="application/vnd.openxmlformats-officedocument.presentationml.slideLayout+xml"/>
  <Override PartName="/ppt/slideLayouts/slideLayout3100.xml" ContentType="application/vnd.openxmlformats-officedocument.presentationml.slideLayout+xml"/>
  <Override PartName="/ppt/slideLayouts/slideLayout3101.xml" ContentType="application/vnd.openxmlformats-officedocument.presentationml.slideLayout+xml"/>
  <Override PartName="/ppt/slideLayouts/slideLayout3102.xml" ContentType="application/vnd.openxmlformats-officedocument.presentationml.slideLayout+xml"/>
  <Override PartName="/ppt/slideLayouts/slideLayout3103.xml" ContentType="application/vnd.openxmlformats-officedocument.presentationml.slideLayout+xml"/>
  <Override PartName="/ppt/slideLayouts/slideLayout3104.xml" ContentType="application/vnd.openxmlformats-officedocument.presentationml.slideLayout+xml"/>
  <Override PartName="/ppt/slideLayouts/slideLayout3105.xml" ContentType="application/vnd.openxmlformats-officedocument.presentationml.slideLayout+xml"/>
  <Override PartName="/ppt/slideLayouts/slideLayout3106.xml" ContentType="application/vnd.openxmlformats-officedocument.presentationml.slideLayout+xml"/>
  <Override PartName="/ppt/slideLayouts/slideLayout3107.xml" ContentType="application/vnd.openxmlformats-officedocument.presentationml.slideLayout+xml"/>
  <Override PartName="/ppt/slideLayouts/slideLayout3108.xml" ContentType="application/vnd.openxmlformats-officedocument.presentationml.slideLayout+xml"/>
  <Override PartName="/ppt/slideLayouts/slideLayout3109.xml" ContentType="application/vnd.openxmlformats-officedocument.presentationml.slideLayout+xml"/>
  <Override PartName="/ppt/slideLayouts/slideLayout3110.xml" ContentType="application/vnd.openxmlformats-officedocument.presentationml.slideLayout+xml"/>
  <Override PartName="/ppt/slideLayouts/slideLayout3111.xml" ContentType="application/vnd.openxmlformats-officedocument.presentationml.slideLayout+xml"/>
  <Override PartName="/ppt/slideLayouts/slideLayout3112.xml" ContentType="application/vnd.openxmlformats-officedocument.presentationml.slideLayout+xml"/>
  <Override PartName="/ppt/slideLayouts/slideLayout3113.xml" ContentType="application/vnd.openxmlformats-officedocument.presentationml.slideLayout+xml"/>
  <Override PartName="/ppt/slideLayouts/slideLayout3114.xml" ContentType="application/vnd.openxmlformats-officedocument.presentationml.slideLayout+xml"/>
  <Override PartName="/ppt/slideLayouts/slideLayout3115.xml" ContentType="application/vnd.openxmlformats-officedocument.presentationml.slideLayout+xml"/>
  <Override PartName="/ppt/slideLayouts/slideLayout3116.xml" ContentType="application/vnd.openxmlformats-officedocument.presentationml.slideLayout+xml"/>
  <Override PartName="/ppt/slideLayouts/slideLayout3117.xml" ContentType="application/vnd.openxmlformats-officedocument.presentationml.slideLayout+xml"/>
  <Override PartName="/ppt/slideLayouts/slideLayout3118.xml" ContentType="application/vnd.openxmlformats-officedocument.presentationml.slideLayout+xml"/>
  <Override PartName="/ppt/slideLayouts/slideLayout3119.xml" ContentType="application/vnd.openxmlformats-officedocument.presentationml.slideLayout+xml"/>
  <Override PartName="/ppt/slideLayouts/slideLayout3120.xml" ContentType="application/vnd.openxmlformats-officedocument.presentationml.slideLayout+xml"/>
  <Override PartName="/ppt/slideLayouts/slideLayout3121.xml" ContentType="application/vnd.openxmlformats-officedocument.presentationml.slideLayout+xml"/>
  <Override PartName="/ppt/slideLayouts/slideLayout3122.xml" ContentType="application/vnd.openxmlformats-officedocument.presentationml.slideLayout+xml"/>
  <Override PartName="/ppt/slideLayouts/slideLayout3123.xml" ContentType="application/vnd.openxmlformats-officedocument.presentationml.slideLayout+xml"/>
  <Override PartName="/ppt/slideLayouts/slideLayout3124.xml" ContentType="application/vnd.openxmlformats-officedocument.presentationml.slideLayout+xml"/>
  <Override PartName="/ppt/slideLayouts/slideLayout3125.xml" ContentType="application/vnd.openxmlformats-officedocument.presentationml.slideLayout+xml"/>
  <Override PartName="/ppt/slideLayouts/slideLayout3126.xml" ContentType="application/vnd.openxmlformats-officedocument.presentationml.slideLayout+xml"/>
  <Override PartName="/ppt/slideLayouts/slideLayout3127.xml" ContentType="application/vnd.openxmlformats-officedocument.presentationml.slideLayout+xml"/>
  <Override PartName="/ppt/slideLayouts/slideLayout3128.xml" ContentType="application/vnd.openxmlformats-officedocument.presentationml.slideLayout+xml"/>
  <Override PartName="/ppt/slideLayouts/slideLayout3129.xml" ContentType="application/vnd.openxmlformats-officedocument.presentationml.slideLayout+xml"/>
  <Override PartName="/ppt/slideLayouts/slideLayout3130.xml" ContentType="application/vnd.openxmlformats-officedocument.presentationml.slideLayout+xml"/>
  <Override PartName="/ppt/slideLayouts/slideLayout3131.xml" ContentType="application/vnd.openxmlformats-officedocument.presentationml.slideLayout+xml"/>
  <Override PartName="/ppt/slideLayouts/slideLayout3132.xml" ContentType="application/vnd.openxmlformats-officedocument.presentationml.slideLayout+xml"/>
  <Override PartName="/ppt/slideLayouts/slideLayout3133.xml" ContentType="application/vnd.openxmlformats-officedocument.presentationml.slideLayout+xml"/>
  <Override PartName="/ppt/slideLayouts/slideLayout3134.xml" ContentType="application/vnd.openxmlformats-officedocument.presentationml.slideLayout+xml"/>
  <Override PartName="/ppt/slideLayouts/slideLayout3135.xml" ContentType="application/vnd.openxmlformats-officedocument.presentationml.slideLayout+xml"/>
  <Override PartName="/ppt/slideLayouts/slideLayout3136.xml" ContentType="application/vnd.openxmlformats-officedocument.presentationml.slideLayout+xml"/>
  <Override PartName="/ppt/slideLayouts/slideLayout3137.xml" ContentType="application/vnd.openxmlformats-officedocument.presentationml.slideLayout+xml"/>
  <Override PartName="/ppt/slideLayouts/slideLayout3138.xml" ContentType="application/vnd.openxmlformats-officedocument.presentationml.slideLayout+xml"/>
  <Override PartName="/ppt/slideLayouts/slideLayout3139.xml" ContentType="application/vnd.openxmlformats-officedocument.presentationml.slideLayout+xml"/>
  <Override PartName="/ppt/slideLayouts/slideLayout3140.xml" ContentType="application/vnd.openxmlformats-officedocument.presentationml.slideLayout+xml"/>
  <Override PartName="/ppt/slideLayouts/slideLayout3141.xml" ContentType="application/vnd.openxmlformats-officedocument.presentationml.slideLayout+xml"/>
  <Override PartName="/ppt/slideLayouts/slideLayout3142.xml" ContentType="application/vnd.openxmlformats-officedocument.presentationml.slideLayout+xml"/>
  <Override PartName="/ppt/slideLayouts/slideLayout3143.xml" ContentType="application/vnd.openxmlformats-officedocument.presentationml.slideLayout+xml"/>
  <Override PartName="/ppt/slideLayouts/slideLayout3144.xml" ContentType="application/vnd.openxmlformats-officedocument.presentationml.slideLayout+xml"/>
  <Override PartName="/ppt/slideLayouts/slideLayout3145.xml" ContentType="application/vnd.openxmlformats-officedocument.presentationml.slideLayout+xml"/>
  <Override PartName="/ppt/slideLayouts/slideLayout3146.xml" ContentType="application/vnd.openxmlformats-officedocument.presentationml.slideLayout+xml"/>
  <Override PartName="/ppt/slideLayouts/slideLayout3147.xml" ContentType="application/vnd.openxmlformats-officedocument.presentationml.slideLayout+xml"/>
  <Override PartName="/ppt/slideLayouts/slideLayout3148.xml" ContentType="application/vnd.openxmlformats-officedocument.presentationml.slideLayout+xml"/>
  <Override PartName="/ppt/slideLayouts/slideLayout3149.xml" ContentType="application/vnd.openxmlformats-officedocument.presentationml.slideLayout+xml"/>
  <Override PartName="/ppt/slideLayouts/slideLayout3150.xml" ContentType="application/vnd.openxmlformats-officedocument.presentationml.slideLayout+xml"/>
  <Override PartName="/ppt/slideLayouts/slideLayout3151.xml" ContentType="application/vnd.openxmlformats-officedocument.presentationml.slideLayout+xml"/>
  <Override PartName="/ppt/slideLayouts/slideLayout3152.xml" ContentType="application/vnd.openxmlformats-officedocument.presentationml.slideLayout+xml"/>
  <Override PartName="/ppt/slideLayouts/slideLayout3153.xml" ContentType="application/vnd.openxmlformats-officedocument.presentationml.slideLayout+xml"/>
  <Override PartName="/ppt/slideLayouts/slideLayout3154.xml" ContentType="application/vnd.openxmlformats-officedocument.presentationml.slideLayout+xml"/>
  <Override PartName="/ppt/slideLayouts/slideLayout3155.xml" ContentType="application/vnd.openxmlformats-officedocument.presentationml.slideLayout+xml"/>
  <Override PartName="/ppt/slideLayouts/slideLayout3156.xml" ContentType="application/vnd.openxmlformats-officedocument.presentationml.slideLayout+xml"/>
  <Override PartName="/ppt/slideLayouts/slideLayout3157.xml" ContentType="application/vnd.openxmlformats-officedocument.presentationml.slideLayout+xml"/>
  <Override PartName="/ppt/slideLayouts/slideLayout3158.xml" ContentType="application/vnd.openxmlformats-officedocument.presentationml.slideLayout+xml"/>
  <Override PartName="/ppt/slideLayouts/slideLayout3159.xml" ContentType="application/vnd.openxmlformats-officedocument.presentationml.slideLayout+xml"/>
  <Override PartName="/ppt/slideLayouts/slideLayout3160.xml" ContentType="application/vnd.openxmlformats-officedocument.presentationml.slideLayout+xml"/>
  <Override PartName="/ppt/slideLayouts/slideLayout3161.xml" ContentType="application/vnd.openxmlformats-officedocument.presentationml.slideLayout+xml"/>
  <Override PartName="/ppt/slideLayouts/slideLayout3162.xml" ContentType="application/vnd.openxmlformats-officedocument.presentationml.slideLayout+xml"/>
  <Override PartName="/ppt/slideLayouts/slideLayout3163.xml" ContentType="application/vnd.openxmlformats-officedocument.presentationml.slideLayout+xml"/>
  <Override PartName="/ppt/slideLayouts/slideLayout3164.xml" ContentType="application/vnd.openxmlformats-officedocument.presentationml.slideLayout+xml"/>
  <Override PartName="/ppt/slideLayouts/slideLayout3165.xml" ContentType="application/vnd.openxmlformats-officedocument.presentationml.slideLayout+xml"/>
  <Override PartName="/ppt/slideLayouts/slideLayout3166.xml" ContentType="application/vnd.openxmlformats-officedocument.presentationml.slideLayout+xml"/>
  <Override PartName="/ppt/slideLayouts/slideLayout3167.xml" ContentType="application/vnd.openxmlformats-officedocument.presentationml.slideLayout+xml"/>
  <Override PartName="/ppt/slideLayouts/slideLayout3168.xml" ContentType="application/vnd.openxmlformats-officedocument.presentationml.slideLayout+xml"/>
  <Override PartName="/ppt/slideLayouts/slideLayout3169.xml" ContentType="application/vnd.openxmlformats-officedocument.presentationml.slideLayout+xml"/>
  <Override PartName="/ppt/slideLayouts/slideLayout3170.xml" ContentType="application/vnd.openxmlformats-officedocument.presentationml.slideLayout+xml"/>
  <Override PartName="/ppt/slideLayouts/slideLayout3171.xml" ContentType="application/vnd.openxmlformats-officedocument.presentationml.slideLayout+xml"/>
  <Override PartName="/ppt/slideLayouts/slideLayout3172.xml" ContentType="application/vnd.openxmlformats-officedocument.presentationml.slideLayout+xml"/>
  <Override PartName="/ppt/slideLayouts/slideLayout3173.xml" ContentType="application/vnd.openxmlformats-officedocument.presentationml.slideLayout+xml"/>
  <Override PartName="/ppt/slideLayouts/slideLayout3174.xml" ContentType="application/vnd.openxmlformats-officedocument.presentationml.slideLayout+xml"/>
  <Override PartName="/ppt/slideLayouts/slideLayout3175.xml" ContentType="application/vnd.openxmlformats-officedocument.presentationml.slideLayout+xml"/>
  <Override PartName="/ppt/slideLayouts/slideLayout3176.xml" ContentType="application/vnd.openxmlformats-officedocument.presentationml.slideLayout+xml"/>
  <Override PartName="/ppt/slideLayouts/slideLayout3177.xml" ContentType="application/vnd.openxmlformats-officedocument.presentationml.slideLayout+xml"/>
  <Override PartName="/ppt/slideLayouts/slideLayout3178.xml" ContentType="application/vnd.openxmlformats-officedocument.presentationml.slideLayout+xml"/>
  <Override PartName="/ppt/slideLayouts/slideLayout3179.xml" ContentType="application/vnd.openxmlformats-officedocument.presentationml.slideLayout+xml"/>
  <Override PartName="/ppt/slideLayouts/slideLayout3180.xml" ContentType="application/vnd.openxmlformats-officedocument.presentationml.slideLayout+xml"/>
  <Override PartName="/ppt/slideLayouts/slideLayout3181.xml" ContentType="application/vnd.openxmlformats-officedocument.presentationml.slideLayout+xml"/>
  <Override PartName="/ppt/slideLayouts/slideLayout3182.xml" ContentType="application/vnd.openxmlformats-officedocument.presentationml.slideLayout+xml"/>
  <Override PartName="/ppt/slideLayouts/slideLayout3183.xml" ContentType="application/vnd.openxmlformats-officedocument.presentationml.slideLayout+xml"/>
  <Override PartName="/ppt/slideLayouts/slideLayout3184.xml" ContentType="application/vnd.openxmlformats-officedocument.presentationml.slideLayout+xml"/>
  <Override PartName="/ppt/slideLayouts/slideLayout3185.xml" ContentType="application/vnd.openxmlformats-officedocument.presentationml.slideLayout+xml"/>
  <Override PartName="/ppt/slideLayouts/slideLayout3186.xml" ContentType="application/vnd.openxmlformats-officedocument.presentationml.slideLayout+xml"/>
  <Override PartName="/ppt/slideLayouts/slideLayout3187.xml" ContentType="application/vnd.openxmlformats-officedocument.presentationml.slideLayout+xml"/>
  <Override PartName="/ppt/slideLayouts/slideLayout3188.xml" ContentType="application/vnd.openxmlformats-officedocument.presentationml.slideLayout+xml"/>
  <Override PartName="/ppt/slideLayouts/slideLayout3189.xml" ContentType="application/vnd.openxmlformats-officedocument.presentationml.slideLayout+xml"/>
  <Override PartName="/ppt/slideLayouts/slideLayout3190.xml" ContentType="application/vnd.openxmlformats-officedocument.presentationml.slideLayout+xml"/>
  <Override PartName="/ppt/slideLayouts/slideLayout3191.xml" ContentType="application/vnd.openxmlformats-officedocument.presentationml.slideLayout+xml"/>
  <Override PartName="/ppt/slideLayouts/slideLayout3192.xml" ContentType="application/vnd.openxmlformats-officedocument.presentationml.slideLayout+xml"/>
  <Override PartName="/ppt/slideLayouts/slideLayout3193.xml" ContentType="application/vnd.openxmlformats-officedocument.presentationml.slideLayout+xml"/>
  <Override PartName="/ppt/slideLayouts/slideLayout3194.xml" ContentType="application/vnd.openxmlformats-officedocument.presentationml.slideLayout+xml"/>
  <Override PartName="/ppt/slideLayouts/slideLayout3195.xml" ContentType="application/vnd.openxmlformats-officedocument.presentationml.slideLayout+xml"/>
  <Override PartName="/ppt/slideLayouts/slideLayout3196.xml" ContentType="application/vnd.openxmlformats-officedocument.presentationml.slideLayout+xml"/>
  <Override PartName="/ppt/slideLayouts/slideLayout3197.xml" ContentType="application/vnd.openxmlformats-officedocument.presentationml.slideLayout+xml"/>
  <Override PartName="/ppt/slideLayouts/slideLayout3198.xml" ContentType="application/vnd.openxmlformats-officedocument.presentationml.slideLayout+xml"/>
  <Override PartName="/ppt/slideLayouts/slideLayout3199.xml" ContentType="application/vnd.openxmlformats-officedocument.presentationml.slideLayout+xml"/>
  <Override PartName="/ppt/slideLayouts/slideLayout3200.xml" ContentType="application/vnd.openxmlformats-officedocument.presentationml.slideLayout+xml"/>
  <Override PartName="/ppt/slideLayouts/slideLayout3201.xml" ContentType="application/vnd.openxmlformats-officedocument.presentationml.slideLayout+xml"/>
  <Override PartName="/ppt/slideLayouts/slideLayout3202.xml" ContentType="application/vnd.openxmlformats-officedocument.presentationml.slideLayout+xml"/>
  <Override PartName="/ppt/slideLayouts/slideLayout3203.xml" ContentType="application/vnd.openxmlformats-officedocument.presentationml.slideLayout+xml"/>
  <Override PartName="/ppt/slideLayouts/slideLayout3204.xml" ContentType="application/vnd.openxmlformats-officedocument.presentationml.slideLayout+xml"/>
  <Override PartName="/ppt/slideLayouts/slideLayout3205.xml" ContentType="application/vnd.openxmlformats-officedocument.presentationml.slideLayout+xml"/>
  <Override PartName="/ppt/slideLayouts/slideLayout3206.xml" ContentType="application/vnd.openxmlformats-officedocument.presentationml.slideLayout+xml"/>
  <Override PartName="/ppt/slideLayouts/slideLayout3207.xml" ContentType="application/vnd.openxmlformats-officedocument.presentationml.slideLayout+xml"/>
  <Override PartName="/ppt/slideLayouts/slideLayout3208.xml" ContentType="application/vnd.openxmlformats-officedocument.presentationml.slideLayout+xml"/>
  <Override PartName="/ppt/slideLayouts/slideLayout3209.xml" ContentType="application/vnd.openxmlformats-officedocument.presentationml.slideLayout+xml"/>
  <Override PartName="/ppt/slideLayouts/slideLayout3210.xml" ContentType="application/vnd.openxmlformats-officedocument.presentationml.slideLayout+xml"/>
  <Override PartName="/ppt/slideLayouts/slideLayout3211.xml" ContentType="application/vnd.openxmlformats-officedocument.presentationml.slideLayout+xml"/>
  <Override PartName="/ppt/slideLayouts/slideLayout3212.xml" ContentType="application/vnd.openxmlformats-officedocument.presentationml.slideLayout+xml"/>
  <Override PartName="/ppt/slideLayouts/slideLayout3213.xml" ContentType="application/vnd.openxmlformats-officedocument.presentationml.slideLayout+xml"/>
  <Override PartName="/ppt/slideLayouts/slideLayout3214.xml" ContentType="application/vnd.openxmlformats-officedocument.presentationml.slideLayout+xml"/>
  <Override PartName="/ppt/slideLayouts/slideLayout3215.xml" ContentType="application/vnd.openxmlformats-officedocument.presentationml.slideLayout+xml"/>
  <Override PartName="/ppt/slideLayouts/slideLayout3216.xml" ContentType="application/vnd.openxmlformats-officedocument.presentationml.slideLayout+xml"/>
  <Override PartName="/ppt/slideLayouts/slideLayout3217.xml" ContentType="application/vnd.openxmlformats-officedocument.presentationml.slideLayout+xml"/>
  <Override PartName="/ppt/slideLayouts/slideLayout3218.xml" ContentType="application/vnd.openxmlformats-officedocument.presentationml.slideLayout+xml"/>
  <Override PartName="/ppt/slideLayouts/slideLayout3219.xml" ContentType="application/vnd.openxmlformats-officedocument.presentationml.slideLayout+xml"/>
  <Override PartName="/ppt/slideLayouts/slideLayout3220.xml" ContentType="application/vnd.openxmlformats-officedocument.presentationml.slideLayout+xml"/>
  <Override PartName="/ppt/slideLayouts/slideLayout3221.xml" ContentType="application/vnd.openxmlformats-officedocument.presentationml.slideLayout+xml"/>
  <Override PartName="/ppt/slideLayouts/slideLayout3222.xml" ContentType="application/vnd.openxmlformats-officedocument.presentationml.slideLayout+xml"/>
  <Override PartName="/ppt/slideLayouts/slideLayout3223.xml" ContentType="application/vnd.openxmlformats-officedocument.presentationml.slideLayout+xml"/>
  <Override PartName="/ppt/slideLayouts/slideLayout3224.xml" ContentType="application/vnd.openxmlformats-officedocument.presentationml.slideLayout+xml"/>
  <Override PartName="/ppt/slideLayouts/slideLayout3225.xml" ContentType="application/vnd.openxmlformats-officedocument.presentationml.slideLayout+xml"/>
  <Override PartName="/ppt/slideLayouts/slideLayout3226.xml" ContentType="application/vnd.openxmlformats-officedocument.presentationml.slideLayout+xml"/>
  <Override PartName="/ppt/slideLayouts/slideLayout3227.xml" ContentType="application/vnd.openxmlformats-officedocument.presentationml.slideLayout+xml"/>
  <Override PartName="/ppt/slideLayouts/slideLayout3228.xml" ContentType="application/vnd.openxmlformats-officedocument.presentationml.slideLayout+xml"/>
  <Override PartName="/ppt/slideLayouts/slideLayout3229.xml" ContentType="application/vnd.openxmlformats-officedocument.presentationml.slideLayout+xml"/>
  <Override PartName="/ppt/slideLayouts/slideLayout3230.xml" ContentType="application/vnd.openxmlformats-officedocument.presentationml.slideLayout+xml"/>
  <Override PartName="/ppt/slideLayouts/slideLayout3231.xml" ContentType="application/vnd.openxmlformats-officedocument.presentationml.slideLayout+xml"/>
  <Override PartName="/ppt/slideLayouts/slideLayout3232.xml" ContentType="application/vnd.openxmlformats-officedocument.presentationml.slideLayout+xml"/>
  <Override PartName="/ppt/slideLayouts/slideLayout3233.xml" ContentType="application/vnd.openxmlformats-officedocument.presentationml.slideLayout+xml"/>
  <Override PartName="/ppt/slideLayouts/slideLayout3234.xml" ContentType="application/vnd.openxmlformats-officedocument.presentationml.slideLayout+xml"/>
  <Override PartName="/ppt/slideLayouts/slideLayout3235.xml" ContentType="application/vnd.openxmlformats-officedocument.presentationml.slideLayout+xml"/>
  <Override PartName="/ppt/slideLayouts/slideLayout3236.xml" ContentType="application/vnd.openxmlformats-officedocument.presentationml.slideLayout+xml"/>
  <Override PartName="/ppt/slideLayouts/slideLayout3237.xml" ContentType="application/vnd.openxmlformats-officedocument.presentationml.slideLayout+xml"/>
  <Override PartName="/ppt/slideLayouts/slideLayout3238.xml" ContentType="application/vnd.openxmlformats-officedocument.presentationml.slideLayout+xml"/>
  <Override PartName="/ppt/slideLayouts/slideLayout3239.xml" ContentType="application/vnd.openxmlformats-officedocument.presentationml.slideLayout+xml"/>
  <Override PartName="/ppt/slideLayouts/slideLayout3240.xml" ContentType="application/vnd.openxmlformats-officedocument.presentationml.slideLayout+xml"/>
  <Override PartName="/ppt/slideLayouts/slideLayout3241.xml" ContentType="application/vnd.openxmlformats-officedocument.presentationml.slideLayout+xml"/>
  <Override PartName="/ppt/slideLayouts/slideLayout3242.xml" ContentType="application/vnd.openxmlformats-officedocument.presentationml.slideLayout+xml"/>
  <Override PartName="/ppt/slideLayouts/slideLayout3243.xml" ContentType="application/vnd.openxmlformats-officedocument.presentationml.slideLayout+xml"/>
  <Override PartName="/ppt/slideLayouts/slideLayout3244.xml" ContentType="application/vnd.openxmlformats-officedocument.presentationml.slideLayout+xml"/>
  <Override PartName="/ppt/slideLayouts/slideLayout3245.xml" ContentType="application/vnd.openxmlformats-officedocument.presentationml.slideLayout+xml"/>
  <Override PartName="/ppt/slideLayouts/slideLayout3246.xml" ContentType="application/vnd.openxmlformats-officedocument.presentationml.slideLayout+xml"/>
  <Override PartName="/ppt/slideLayouts/slideLayout3247.xml" ContentType="application/vnd.openxmlformats-officedocument.presentationml.slideLayout+xml"/>
  <Override PartName="/ppt/slideLayouts/slideLayout3248.xml" ContentType="application/vnd.openxmlformats-officedocument.presentationml.slideLayout+xml"/>
  <Override PartName="/ppt/slideLayouts/slideLayout3249.xml" ContentType="application/vnd.openxmlformats-officedocument.presentationml.slideLayout+xml"/>
  <Override PartName="/ppt/slideLayouts/slideLayout3250.xml" ContentType="application/vnd.openxmlformats-officedocument.presentationml.slideLayout+xml"/>
  <Override PartName="/ppt/slideLayouts/slideLayout3251.xml" ContentType="application/vnd.openxmlformats-officedocument.presentationml.slideLayout+xml"/>
  <Override PartName="/ppt/slideLayouts/slideLayout3252.xml" ContentType="application/vnd.openxmlformats-officedocument.presentationml.slideLayout+xml"/>
  <Override PartName="/ppt/slideLayouts/slideLayout3253.xml" ContentType="application/vnd.openxmlformats-officedocument.presentationml.slideLayout+xml"/>
  <Override PartName="/ppt/slideLayouts/slideLayout3254.xml" ContentType="application/vnd.openxmlformats-officedocument.presentationml.slideLayout+xml"/>
  <Override PartName="/ppt/slideLayouts/slideLayout3255.xml" ContentType="application/vnd.openxmlformats-officedocument.presentationml.slideLayout+xml"/>
  <Override PartName="/ppt/slideLayouts/slideLayout3256.xml" ContentType="application/vnd.openxmlformats-officedocument.presentationml.slideLayout+xml"/>
  <Override PartName="/ppt/slideLayouts/slideLayout3257.xml" ContentType="application/vnd.openxmlformats-officedocument.presentationml.slideLayout+xml"/>
  <Override PartName="/ppt/slideLayouts/slideLayout3258.xml" ContentType="application/vnd.openxmlformats-officedocument.presentationml.slideLayout+xml"/>
  <Override PartName="/ppt/slideLayouts/slideLayout3259.xml" ContentType="application/vnd.openxmlformats-officedocument.presentationml.slideLayout+xml"/>
  <Override PartName="/ppt/slideLayouts/slideLayout3260.xml" ContentType="application/vnd.openxmlformats-officedocument.presentationml.slideLayout+xml"/>
  <Override PartName="/ppt/slideLayouts/slideLayout3261.xml" ContentType="application/vnd.openxmlformats-officedocument.presentationml.slideLayout+xml"/>
  <Override PartName="/ppt/slideLayouts/slideLayout3262.xml" ContentType="application/vnd.openxmlformats-officedocument.presentationml.slideLayout+xml"/>
  <Override PartName="/ppt/slideLayouts/slideLayout3263.xml" ContentType="application/vnd.openxmlformats-officedocument.presentationml.slideLayout+xml"/>
  <Override PartName="/ppt/slideLayouts/slideLayout3264.xml" ContentType="application/vnd.openxmlformats-officedocument.presentationml.slideLayout+xml"/>
  <Override PartName="/ppt/slideLayouts/slideLayout3265.xml" ContentType="application/vnd.openxmlformats-officedocument.presentationml.slideLayout+xml"/>
  <Override PartName="/ppt/slideLayouts/slideLayout3266.xml" ContentType="application/vnd.openxmlformats-officedocument.presentationml.slideLayout+xml"/>
  <Override PartName="/ppt/slideLayouts/slideLayout3267.xml" ContentType="application/vnd.openxmlformats-officedocument.presentationml.slideLayout+xml"/>
  <Override PartName="/ppt/slideLayouts/slideLayout3268.xml" ContentType="application/vnd.openxmlformats-officedocument.presentationml.slideLayout+xml"/>
  <Override PartName="/ppt/slideLayouts/slideLayout3269.xml" ContentType="application/vnd.openxmlformats-officedocument.presentationml.slideLayout+xml"/>
  <Override PartName="/ppt/slideLayouts/slideLayout3270.xml" ContentType="application/vnd.openxmlformats-officedocument.presentationml.slideLayout+xml"/>
  <Override PartName="/ppt/slideLayouts/slideLayout3271.xml" ContentType="application/vnd.openxmlformats-officedocument.presentationml.slideLayout+xml"/>
  <Override PartName="/ppt/slideLayouts/slideLayout3272.xml" ContentType="application/vnd.openxmlformats-officedocument.presentationml.slideLayout+xml"/>
  <Override PartName="/ppt/slideLayouts/slideLayout3273.xml" ContentType="application/vnd.openxmlformats-officedocument.presentationml.slideLayout+xml"/>
  <Override PartName="/ppt/slideLayouts/slideLayout3274.xml" ContentType="application/vnd.openxmlformats-officedocument.presentationml.slideLayout+xml"/>
  <Override PartName="/ppt/slideLayouts/slideLayout3275.xml" ContentType="application/vnd.openxmlformats-officedocument.presentationml.slideLayout+xml"/>
  <Override PartName="/ppt/slideLayouts/slideLayout3276.xml" ContentType="application/vnd.openxmlformats-officedocument.presentationml.slideLayout+xml"/>
  <Override PartName="/ppt/slideLayouts/slideLayout3277.xml" ContentType="application/vnd.openxmlformats-officedocument.presentationml.slideLayout+xml"/>
  <Override PartName="/ppt/slideLayouts/slideLayout3278.xml" ContentType="application/vnd.openxmlformats-officedocument.presentationml.slideLayout+xml"/>
  <Override PartName="/ppt/slideLayouts/slideLayout3279.xml" ContentType="application/vnd.openxmlformats-officedocument.presentationml.slideLayout+xml"/>
  <Override PartName="/ppt/slideLayouts/slideLayout3280.xml" ContentType="application/vnd.openxmlformats-officedocument.presentationml.slideLayout+xml"/>
  <Override PartName="/ppt/slideLayouts/slideLayout3281.xml" ContentType="application/vnd.openxmlformats-officedocument.presentationml.slideLayout+xml"/>
  <Override PartName="/ppt/slideLayouts/slideLayout3282.xml" ContentType="application/vnd.openxmlformats-officedocument.presentationml.slideLayout+xml"/>
  <Override PartName="/ppt/slideLayouts/slideLayout3283.xml" ContentType="application/vnd.openxmlformats-officedocument.presentationml.slideLayout+xml"/>
  <Override PartName="/ppt/slideLayouts/slideLayout3284.xml" ContentType="application/vnd.openxmlformats-officedocument.presentationml.slideLayout+xml"/>
  <Override PartName="/ppt/slideLayouts/slideLayout3285.xml" ContentType="application/vnd.openxmlformats-officedocument.presentationml.slideLayout+xml"/>
  <Override PartName="/ppt/slideLayouts/slideLayout3286.xml" ContentType="application/vnd.openxmlformats-officedocument.presentationml.slideLayout+xml"/>
  <Override PartName="/ppt/slideLayouts/slideLayout3287.xml" ContentType="application/vnd.openxmlformats-officedocument.presentationml.slideLayout+xml"/>
  <Override PartName="/ppt/slideLayouts/slideLayout3288.xml" ContentType="application/vnd.openxmlformats-officedocument.presentationml.slideLayout+xml"/>
  <Override PartName="/ppt/slideLayouts/slideLayout3289.xml" ContentType="application/vnd.openxmlformats-officedocument.presentationml.slideLayout+xml"/>
  <Override PartName="/ppt/slideLayouts/slideLayout3290.xml" ContentType="application/vnd.openxmlformats-officedocument.presentationml.slideLayout+xml"/>
  <Override PartName="/ppt/slideLayouts/slideLayout3291.xml" ContentType="application/vnd.openxmlformats-officedocument.presentationml.slideLayout+xml"/>
  <Override PartName="/ppt/slideLayouts/slideLayout3292.xml" ContentType="application/vnd.openxmlformats-officedocument.presentationml.slideLayout+xml"/>
  <Override PartName="/ppt/slideLayouts/slideLayout3293.xml" ContentType="application/vnd.openxmlformats-officedocument.presentationml.slideLayout+xml"/>
  <Override PartName="/ppt/slideLayouts/slideLayout3294.xml" ContentType="application/vnd.openxmlformats-officedocument.presentationml.slideLayout+xml"/>
  <Override PartName="/ppt/slideLayouts/slideLayout3295.xml" ContentType="application/vnd.openxmlformats-officedocument.presentationml.slideLayout+xml"/>
  <Override PartName="/ppt/slideLayouts/slideLayout3296.xml" ContentType="application/vnd.openxmlformats-officedocument.presentationml.slideLayout+xml"/>
  <Override PartName="/ppt/slideLayouts/slideLayout3297.xml" ContentType="application/vnd.openxmlformats-officedocument.presentationml.slideLayout+xml"/>
  <Override PartName="/ppt/slideLayouts/slideLayout3298.xml" ContentType="application/vnd.openxmlformats-officedocument.presentationml.slideLayout+xml"/>
  <Override PartName="/ppt/slideLayouts/slideLayout3299.xml" ContentType="application/vnd.openxmlformats-officedocument.presentationml.slideLayout+xml"/>
  <Override PartName="/ppt/slideLayouts/slideLayout3300.xml" ContentType="application/vnd.openxmlformats-officedocument.presentationml.slideLayout+xml"/>
  <Override PartName="/ppt/slideLayouts/slideLayout3301.xml" ContentType="application/vnd.openxmlformats-officedocument.presentationml.slideLayout+xml"/>
  <Override PartName="/ppt/slideLayouts/slideLayout3302.xml" ContentType="application/vnd.openxmlformats-officedocument.presentationml.slideLayout+xml"/>
  <Override PartName="/ppt/slideLayouts/slideLayout3303.xml" ContentType="application/vnd.openxmlformats-officedocument.presentationml.slideLayout+xml"/>
  <Override PartName="/ppt/slideLayouts/slideLayout3304.xml" ContentType="application/vnd.openxmlformats-officedocument.presentationml.slideLayout+xml"/>
  <Override PartName="/ppt/slideLayouts/slideLayout3305.xml" ContentType="application/vnd.openxmlformats-officedocument.presentationml.slideLayout+xml"/>
  <Override PartName="/ppt/slideLayouts/slideLayout3306.xml" ContentType="application/vnd.openxmlformats-officedocument.presentationml.slideLayout+xml"/>
  <Override PartName="/ppt/slideLayouts/slideLayout3307.xml" ContentType="application/vnd.openxmlformats-officedocument.presentationml.slideLayout+xml"/>
  <Override PartName="/ppt/slideLayouts/slideLayout3308.xml" ContentType="application/vnd.openxmlformats-officedocument.presentationml.slideLayout+xml"/>
  <Override PartName="/ppt/slideLayouts/slideLayout3309.xml" ContentType="application/vnd.openxmlformats-officedocument.presentationml.slideLayout+xml"/>
  <Override PartName="/ppt/slideLayouts/slideLayout3310.xml" ContentType="application/vnd.openxmlformats-officedocument.presentationml.slideLayout+xml"/>
  <Override PartName="/ppt/slideLayouts/slideLayout3311.xml" ContentType="application/vnd.openxmlformats-officedocument.presentationml.slideLayout+xml"/>
  <Override PartName="/ppt/slideLayouts/slideLayout3312.xml" ContentType="application/vnd.openxmlformats-officedocument.presentationml.slideLayout+xml"/>
  <Override PartName="/ppt/slideLayouts/slideLayout3313.xml" ContentType="application/vnd.openxmlformats-officedocument.presentationml.slideLayout+xml"/>
  <Override PartName="/ppt/slideLayouts/slideLayout3314.xml" ContentType="application/vnd.openxmlformats-officedocument.presentationml.slideLayout+xml"/>
  <Override PartName="/ppt/slideLayouts/slideLayout3315.xml" ContentType="application/vnd.openxmlformats-officedocument.presentationml.slideLayout+xml"/>
  <Override PartName="/ppt/slideLayouts/slideLayout3316.xml" ContentType="application/vnd.openxmlformats-officedocument.presentationml.slideLayout+xml"/>
  <Override PartName="/ppt/slideLayouts/slideLayout3317.xml" ContentType="application/vnd.openxmlformats-officedocument.presentationml.slideLayout+xml"/>
  <Override PartName="/ppt/slideLayouts/slideLayout3318.xml" ContentType="application/vnd.openxmlformats-officedocument.presentationml.slideLayout+xml"/>
  <Override PartName="/ppt/slideLayouts/slideLayout3319.xml" ContentType="application/vnd.openxmlformats-officedocument.presentationml.slideLayout+xml"/>
  <Override PartName="/ppt/slideLayouts/slideLayout3320.xml" ContentType="application/vnd.openxmlformats-officedocument.presentationml.slideLayout+xml"/>
  <Override PartName="/ppt/slideLayouts/slideLayout3321.xml" ContentType="application/vnd.openxmlformats-officedocument.presentationml.slideLayout+xml"/>
  <Override PartName="/ppt/slideLayouts/slideLayout3322.xml" ContentType="application/vnd.openxmlformats-officedocument.presentationml.slideLayout+xml"/>
  <Override PartName="/ppt/slideLayouts/slideLayout3323.xml" ContentType="application/vnd.openxmlformats-officedocument.presentationml.slideLayout+xml"/>
  <Override PartName="/ppt/slideLayouts/slideLayout3324.xml" ContentType="application/vnd.openxmlformats-officedocument.presentationml.slideLayout+xml"/>
  <Override PartName="/ppt/slideLayouts/slideLayout3325.xml" ContentType="application/vnd.openxmlformats-officedocument.presentationml.slideLayout+xml"/>
  <Override PartName="/ppt/slideLayouts/slideLayout3326.xml" ContentType="application/vnd.openxmlformats-officedocument.presentationml.slideLayout+xml"/>
  <Override PartName="/ppt/slideLayouts/slideLayout3327.xml" ContentType="application/vnd.openxmlformats-officedocument.presentationml.slideLayout+xml"/>
  <Override PartName="/ppt/slideLayouts/slideLayout3328.xml" ContentType="application/vnd.openxmlformats-officedocument.presentationml.slideLayout+xml"/>
  <Override PartName="/ppt/slideLayouts/slideLayout3329.xml" ContentType="application/vnd.openxmlformats-officedocument.presentationml.slideLayout+xml"/>
  <Override PartName="/ppt/slideLayouts/slideLayout3330.xml" ContentType="application/vnd.openxmlformats-officedocument.presentationml.slideLayout+xml"/>
  <Override PartName="/ppt/slideLayouts/slideLayout3331.xml" ContentType="application/vnd.openxmlformats-officedocument.presentationml.slideLayout+xml"/>
  <Override PartName="/ppt/slideLayouts/slideLayout3332.xml" ContentType="application/vnd.openxmlformats-officedocument.presentationml.slideLayout+xml"/>
  <Override PartName="/ppt/slideLayouts/slideLayout3333.xml" ContentType="application/vnd.openxmlformats-officedocument.presentationml.slideLayout+xml"/>
  <Override PartName="/ppt/slideLayouts/slideLayout3334.xml" ContentType="application/vnd.openxmlformats-officedocument.presentationml.slideLayout+xml"/>
  <Override PartName="/ppt/slideLayouts/slideLayout3335.xml" ContentType="application/vnd.openxmlformats-officedocument.presentationml.slideLayout+xml"/>
  <Override PartName="/ppt/slideLayouts/slideLayout3336.xml" ContentType="application/vnd.openxmlformats-officedocument.presentationml.slideLayout+xml"/>
  <Override PartName="/ppt/slideLayouts/slideLayout3337.xml" ContentType="application/vnd.openxmlformats-officedocument.presentationml.slideLayout+xml"/>
  <Override PartName="/ppt/slideLayouts/slideLayout3338.xml" ContentType="application/vnd.openxmlformats-officedocument.presentationml.slideLayout+xml"/>
  <Override PartName="/ppt/slideLayouts/slideLayout3339.xml" ContentType="application/vnd.openxmlformats-officedocument.presentationml.slideLayout+xml"/>
  <Override PartName="/ppt/slideLayouts/slideLayout3340.xml" ContentType="application/vnd.openxmlformats-officedocument.presentationml.slideLayout+xml"/>
  <Override PartName="/ppt/slideLayouts/slideLayout3341.xml" ContentType="application/vnd.openxmlformats-officedocument.presentationml.slideLayout+xml"/>
  <Override PartName="/ppt/slideLayouts/slideLayout3342.xml" ContentType="application/vnd.openxmlformats-officedocument.presentationml.slideLayout+xml"/>
  <Override PartName="/ppt/slideLayouts/slideLayout3343.xml" ContentType="application/vnd.openxmlformats-officedocument.presentationml.slideLayout+xml"/>
  <Override PartName="/ppt/slideLayouts/slideLayout3344.xml" ContentType="application/vnd.openxmlformats-officedocument.presentationml.slideLayout+xml"/>
  <Override PartName="/ppt/slideLayouts/slideLayout3345.xml" ContentType="application/vnd.openxmlformats-officedocument.presentationml.slideLayout+xml"/>
  <Override PartName="/ppt/slideLayouts/slideLayout3346.xml" ContentType="application/vnd.openxmlformats-officedocument.presentationml.slideLayout+xml"/>
  <Override PartName="/ppt/slideLayouts/slideLayout3347.xml" ContentType="application/vnd.openxmlformats-officedocument.presentationml.slideLayout+xml"/>
  <Override PartName="/ppt/slideLayouts/slideLayout3348.xml" ContentType="application/vnd.openxmlformats-officedocument.presentationml.slideLayout+xml"/>
  <Override PartName="/ppt/slideLayouts/slideLayout3349.xml" ContentType="application/vnd.openxmlformats-officedocument.presentationml.slideLayout+xml"/>
  <Override PartName="/ppt/slideLayouts/slideLayout3350.xml" ContentType="application/vnd.openxmlformats-officedocument.presentationml.slideLayout+xml"/>
  <Override PartName="/ppt/slideLayouts/slideLayout3351.xml" ContentType="application/vnd.openxmlformats-officedocument.presentationml.slideLayout+xml"/>
  <Override PartName="/ppt/slideLayouts/slideLayout3352.xml" ContentType="application/vnd.openxmlformats-officedocument.presentationml.slideLayout+xml"/>
  <Override PartName="/ppt/slideLayouts/slideLayout3353.xml" ContentType="application/vnd.openxmlformats-officedocument.presentationml.slideLayout+xml"/>
  <Override PartName="/ppt/slideLayouts/slideLayout3354.xml" ContentType="application/vnd.openxmlformats-officedocument.presentationml.slideLayout+xml"/>
  <Override PartName="/ppt/slideLayouts/slideLayout3355.xml" ContentType="application/vnd.openxmlformats-officedocument.presentationml.slideLayout+xml"/>
  <Override PartName="/ppt/slideLayouts/slideLayout3356.xml" ContentType="application/vnd.openxmlformats-officedocument.presentationml.slideLayout+xml"/>
  <Override PartName="/ppt/slideLayouts/slideLayout3357.xml" ContentType="application/vnd.openxmlformats-officedocument.presentationml.slideLayout+xml"/>
  <Override PartName="/ppt/slideLayouts/slideLayout3358.xml" ContentType="application/vnd.openxmlformats-officedocument.presentationml.slideLayout+xml"/>
  <Override PartName="/ppt/slideLayouts/slideLayout3359.xml" ContentType="application/vnd.openxmlformats-officedocument.presentationml.slideLayout+xml"/>
  <Override PartName="/ppt/slideLayouts/slideLayout3360.xml" ContentType="application/vnd.openxmlformats-officedocument.presentationml.slideLayout+xml"/>
  <Override PartName="/ppt/slideLayouts/slideLayout3361.xml" ContentType="application/vnd.openxmlformats-officedocument.presentationml.slideLayout+xml"/>
  <Override PartName="/ppt/slideLayouts/slideLayout3362.xml" ContentType="application/vnd.openxmlformats-officedocument.presentationml.slideLayout+xml"/>
  <Override PartName="/ppt/slideLayouts/slideLayout3363.xml" ContentType="application/vnd.openxmlformats-officedocument.presentationml.slideLayout+xml"/>
  <Override PartName="/ppt/slideLayouts/slideLayout3364.xml" ContentType="application/vnd.openxmlformats-officedocument.presentationml.slideLayout+xml"/>
  <Override PartName="/ppt/slideLayouts/slideLayout3365.xml" ContentType="application/vnd.openxmlformats-officedocument.presentationml.slideLayout+xml"/>
  <Override PartName="/ppt/slideLayouts/slideLayout3366.xml" ContentType="application/vnd.openxmlformats-officedocument.presentationml.slideLayout+xml"/>
  <Override PartName="/ppt/slideLayouts/slideLayout3367.xml" ContentType="application/vnd.openxmlformats-officedocument.presentationml.slideLayout+xml"/>
  <Override PartName="/ppt/slideLayouts/slideLayout3368.xml" ContentType="application/vnd.openxmlformats-officedocument.presentationml.slideLayout+xml"/>
  <Override PartName="/ppt/slideLayouts/slideLayout3369.xml" ContentType="application/vnd.openxmlformats-officedocument.presentationml.slideLayout+xml"/>
  <Override PartName="/ppt/slideLayouts/slideLayout3370.xml" ContentType="application/vnd.openxmlformats-officedocument.presentationml.slideLayout+xml"/>
  <Override PartName="/ppt/slideLayouts/slideLayout3371.xml" ContentType="application/vnd.openxmlformats-officedocument.presentationml.slideLayout+xml"/>
  <Override PartName="/ppt/slideLayouts/slideLayout3372.xml" ContentType="application/vnd.openxmlformats-officedocument.presentationml.slideLayout+xml"/>
  <Override PartName="/ppt/slideLayouts/slideLayout3373.xml" ContentType="application/vnd.openxmlformats-officedocument.presentationml.slideLayout+xml"/>
  <Override PartName="/ppt/slideLayouts/slideLayout3374.xml" ContentType="application/vnd.openxmlformats-officedocument.presentationml.slideLayout+xml"/>
  <Override PartName="/ppt/slideLayouts/slideLayout3375.xml" ContentType="application/vnd.openxmlformats-officedocument.presentationml.slideLayout+xml"/>
  <Override PartName="/ppt/slideLayouts/slideLayout3376.xml" ContentType="application/vnd.openxmlformats-officedocument.presentationml.slideLayout+xml"/>
  <Override PartName="/ppt/slideLayouts/slideLayout3377.xml" ContentType="application/vnd.openxmlformats-officedocument.presentationml.slideLayout+xml"/>
  <Override PartName="/ppt/slideLayouts/slideLayout3378.xml" ContentType="application/vnd.openxmlformats-officedocument.presentationml.slideLayout+xml"/>
  <Override PartName="/ppt/slideLayouts/slideLayout3379.xml" ContentType="application/vnd.openxmlformats-officedocument.presentationml.slideLayout+xml"/>
  <Override PartName="/ppt/slideLayouts/slideLayout3380.xml" ContentType="application/vnd.openxmlformats-officedocument.presentationml.slideLayout+xml"/>
  <Override PartName="/ppt/slideLayouts/slideLayout3381.xml" ContentType="application/vnd.openxmlformats-officedocument.presentationml.slideLayout+xml"/>
  <Override PartName="/ppt/slideLayouts/slideLayout3382.xml" ContentType="application/vnd.openxmlformats-officedocument.presentationml.slideLayout+xml"/>
  <Override PartName="/ppt/slideLayouts/slideLayout3383.xml" ContentType="application/vnd.openxmlformats-officedocument.presentationml.slideLayout+xml"/>
  <Override PartName="/ppt/slideLayouts/slideLayout3384.xml" ContentType="application/vnd.openxmlformats-officedocument.presentationml.slideLayout+xml"/>
  <Override PartName="/ppt/slideLayouts/slideLayout3385.xml" ContentType="application/vnd.openxmlformats-officedocument.presentationml.slideLayout+xml"/>
  <Override PartName="/ppt/slideLayouts/slideLayout3386.xml" ContentType="application/vnd.openxmlformats-officedocument.presentationml.slideLayout+xml"/>
  <Override PartName="/ppt/slideLayouts/slideLayout3387.xml" ContentType="application/vnd.openxmlformats-officedocument.presentationml.slideLayout+xml"/>
  <Override PartName="/ppt/slideLayouts/slideLayout3388.xml" ContentType="application/vnd.openxmlformats-officedocument.presentationml.slideLayout+xml"/>
  <Override PartName="/ppt/slideLayouts/slideLayout3389.xml" ContentType="application/vnd.openxmlformats-officedocument.presentationml.slideLayout+xml"/>
  <Override PartName="/ppt/slideLayouts/slideLayout3390.xml" ContentType="application/vnd.openxmlformats-officedocument.presentationml.slideLayout+xml"/>
  <Override PartName="/ppt/slideLayouts/slideLayout3391.xml" ContentType="application/vnd.openxmlformats-officedocument.presentationml.slideLayout+xml"/>
  <Override PartName="/ppt/slideLayouts/slideLayout3392.xml" ContentType="application/vnd.openxmlformats-officedocument.presentationml.slideLayout+xml"/>
  <Override PartName="/ppt/slideLayouts/slideLayout3393.xml" ContentType="application/vnd.openxmlformats-officedocument.presentationml.slideLayout+xml"/>
  <Override PartName="/ppt/slideLayouts/slideLayout3394.xml" ContentType="application/vnd.openxmlformats-officedocument.presentationml.slideLayout+xml"/>
  <Override PartName="/ppt/slideLayouts/slideLayout3395.xml" ContentType="application/vnd.openxmlformats-officedocument.presentationml.slideLayout+xml"/>
  <Override PartName="/ppt/slideLayouts/slideLayout3396.xml" ContentType="application/vnd.openxmlformats-officedocument.presentationml.slideLayout+xml"/>
  <Override PartName="/ppt/slideLayouts/slideLayout3397.xml" ContentType="application/vnd.openxmlformats-officedocument.presentationml.slideLayout+xml"/>
  <Override PartName="/ppt/slideLayouts/slideLayout3398.xml" ContentType="application/vnd.openxmlformats-officedocument.presentationml.slideLayout+xml"/>
  <Override PartName="/ppt/slideLayouts/slideLayout3399.xml" ContentType="application/vnd.openxmlformats-officedocument.presentationml.slideLayout+xml"/>
  <Override PartName="/ppt/slideLayouts/slideLayout3400.xml" ContentType="application/vnd.openxmlformats-officedocument.presentationml.slideLayout+xml"/>
  <Override PartName="/ppt/slideLayouts/slideLayout3401.xml" ContentType="application/vnd.openxmlformats-officedocument.presentationml.slideLayout+xml"/>
  <Override PartName="/ppt/slideLayouts/slideLayout3402.xml" ContentType="application/vnd.openxmlformats-officedocument.presentationml.slideLayout+xml"/>
  <Override PartName="/ppt/slideLayouts/slideLayout3403.xml" ContentType="application/vnd.openxmlformats-officedocument.presentationml.slideLayout+xml"/>
  <Override PartName="/ppt/slideLayouts/slideLayout3404.xml" ContentType="application/vnd.openxmlformats-officedocument.presentationml.slideLayout+xml"/>
  <Override PartName="/ppt/slideLayouts/slideLayout3405.xml" ContentType="application/vnd.openxmlformats-officedocument.presentationml.slideLayout+xml"/>
  <Override PartName="/ppt/slideLayouts/slideLayout3406.xml" ContentType="application/vnd.openxmlformats-officedocument.presentationml.slideLayout+xml"/>
  <Override PartName="/ppt/slideLayouts/slideLayout3407.xml" ContentType="application/vnd.openxmlformats-officedocument.presentationml.slideLayout+xml"/>
  <Override PartName="/ppt/slideLayouts/slideLayout3408.xml" ContentType="application/vnd.openxmlformats-officedocument.presentationml.slideLayout+xml"/>
  <Override PartName="/ppt/slideLayouts/slideLayout3409.xml" ContentType="application/vnd.openxmlformats-officedocument.presentationml.slideLayout+xml"/>
  <Override PartName="/ppt/slideLayouts/slideLayout3410.xml" ContentType="application/vnd.openxmlformats-officedocument.presentationml.slideLayout+xml"/>
  <Override PartName="/ppt/slideLayouts/slideLayout3411.xml" ContentType="application/vnd.openxmlformats-officedocument.presentationml.slideLayout+xml"/>
  <Override PartName="/ppt/slideLayouts/slideLayout3412.xml" ContentType="application/vnd.openxmlformats-officedocument.presentationml.slideLayout+xml"/>
  <Override PartName="/ppt/slideLayouts/slideLayout3413.xml" ContentType="application/vnd.openxmlformats-officedocument.presentationml.slideLayout+xml"/>
  <Override PartName="/ppt/slideLayouts/slideLayout3414.xml" ContentType="application/vnd.openxmlformats-officedocument.presentationml.slideLayout+xml"/>
  <Override PartName="/ppt/slideLayouts/slideLayout3415.xml" ContentType="application/vnd.openxmlformats-officedocument.presentationml.slideLayout+xml"/>
  <Override PartName="/ppt/slideLayouts/slideLayout3416.xml" ContentType="application/vnd.openxmlformats-officedocument.presentationml.slideLayout+xml"/>
  <Override PartName="/ppt/slideLayouts/slideLayout3417.xml" ContentType="application/vnd.openxmlformats-officedocument.presentationml.slideLayout+xml"/>
  <Override PartName="/ppt/slideLayouts/slideLayout3418.xml" ContentType="application/vnd.openxmlformats-officedocument.presentationml.slideLayout+xml"/>
  <Override PartName="/ppt/slideLayouts/slideLayout3419.xml" ContentType="application/vnd.openxmlformats-officedocument.presentationml.slideLayout+xml"/>
  <Override PartName="/ppt/slideLayouts/slideLayout3420.xml" ContentType="application/vnd.openxmlformats-officedocument.presentationml.slideLayout+xml"/>
  <Override PartName="/ppt/slideLayouts/slideLayout3421.xml" ContentType="application/vnd.openxmlformats-officedocument.presentationml.slideLayout+xml"/>
  <Override PartName="/ppt/slideLayouts/slideLayout3422.xml" ContentType="application/vnd.openxmlformats-officedocument.presentationml.slideLayout+xml"/>
  <Override PartName="/ppt/slideLayouts/slideLayout3423.xml" ContentType="application/vnd.openxmlformats-officedocument.presentationml.slideLayout+xml"/>
  <Override PartName="/ppt/slideLayouts/slideLayout3424.xml" ContentType="application/vnd.openxmlformats-officedocument.presentationml.slideLayout+xml"/>
  <Override PartName="/ppt/slideLayouts/slideLayout3425.xml" ContentType="application/vnd.openxmlformats-officedocument.presentationml.slideLayout+xml"/>
  <Override PartName="/ppt/slideLayouts/slideLayout3426.xml" ContentType="application/vnd.openxmlformats-officedocument.presentationml.slideLayout+xml"/>
  <Override PartName="/ppt/slideLayouts/slideLayout3427.xml" ContentType="application/vnd.openxmlformats-officedocument.presentationml.slideLayout+xml"/>
  <Override PartName="/ppt/slideLayouts/slideLayout3428.xml" ContentType="application/vnd.openxmlformats-officedocument.presentationml.slideLayout+xml"/>
  <Override PartName="/ppt/slideLayouts/slideLayout3429.xml" ContentType="application/vnd.openxmlformats-officedocument.presentationml.slideLayout+xml"/>
  <Override PartName="/ppt/slideLayouts/slideLayout3430.xml" ContentType="application/vnd.openxmlformats-officedocument.presentationml.slideLayout+xml"/>
  <Override PartName="/ppt/slideLayouts/slideLayout3431.xml" ContentType="application/vnd.openxmlformats-officedocument.presentationml.slideLayout+xml"/>
  <Override PartName="/ppt/slideLayouts/slideLayout3432.xml" ContentType="application/vnd.openxmlformats-officedocument.presentationml.slideLayout+xml"/>
  <Override PartName="/ppt/slideLayouts/slideLayout3433.xml" ContentType="application/vnd.openxmlformats-officedocument.presentationml.slideLayout+xml"/>
  <Override PartName="/ppt/slideLayouts/slideLayout3434.xml" ContentType="application/vnd.openxmlformats-officedocument.presentationml.slideLayout+xml"/>
  <Override PartName="/ppt/slideLayouts/slideLayout3435.xml" ContentType="application/vnd.openxmlformats-officedocument.presentationml.slideLayout+xml"/>
  <Override PartName="/ppt/slideLayouts/slideLayout3436.xml" ContentType="application/vnd.openxmlformats-officedocument.presentationml.slideLayout+xml"/>
  <Override PartName="/ppt/slideLayouts/slideLayout3437.xml" ContentType="application/vnd.openxmlformats-officedocument.presentationml.slideLayout+xml"/>
  <Override PartName="/ppt/slideLayouts/slideLayout3438.xml" ContentType="application/vnd.openxmlformats-officedocument.presentationml.slideLayout+xml"/>
  <Override PartName="/ppt/slideLayouts/slideLayout3439.xml" ContentType="application/vnd.openxmlformats-officedocument.presentationml.slideLayout+xml"/>
  <Override PartName="/ppt/slideLayouts/slideLayout3440.xml" ContentType="application/vnd.openxmlformats-officedocument.presentationml.slideLayout+xml"/>
  <Override PartName="/ppt/slideLayouts/slideLayout3441.xml" ContentType="application/vnd.openxmlformats-officedocument.presentationml.slideLayout+xml"/>
  <Override PartName="/ppt/slideLayouts/slideLayout3442.xml" ContentType="application/vnd.openxmlformats-officedocument.presentationml.slideLayout+xml"/>
  <Override PartName="/ppt/slideLayouts/slideLayout3443.xml" ContentType="application/vnd.openxmlformats-officedocument.presentationml.slideLayout+xml"/>
  <Override PartName="/ppt/slideLayouts/slideLayout3444.xml" ContentType="application/vnd.openxmlformats-officedocument.presentationml.slideLayout+xml"/>
  <Override PartName="/ppt/slideLayouts/slideLayout3445.xml" ContentType="application/vnd.openxmlformats-officedocument.presentationml.slideLayout+xml"/>
  <Override PartName="/ppt/slideLayouts/slideLayout3446.xml" ContentType="application/vnd.openxmlformats-officedocument.presentationml.slideLayout+xml"/>
  <Override PartName="/ppt/slideLayouts/slideLayout3447.xml" ContentType="application/vnd.openxmlformats-officedocument.presentationml.slideLayout+xml"/>
  <Override PartName="/ppt/slideLayouts/slideLayout3448.xml" ContentType="application/vnd.openxmlformats-officedocument.presentationml.slideLayout+xml"/>
  <Override PartName="/ppt/slideLayouts/slideLayout3449.xml" ContentType="application/vnd.openxmlformats-officedocument.presentationml.slideLayout+xml"/>
  <Override PartName="/ppt/slideLayouts/slideLayout3450.xml" ContentType="application/vnd.openxmlformats-officedocument.presentationml.slideLayout+xml"/>
  <Override PartName="/ppt/slideLayouts/slideLayout3451.xml" ContentType="application/vnd.openxmlformats-officedocument.presentationml.slideLayout+xml"/>
  <Override PartName="/ppt/slideLayouts/slideLayout3452.xml" ContentType="application/vnd.openxmlformats-officedocument.presentationml.slideLayout+xml"/>
  <Override PartName="/ppt/slideLayouts/slideLayout3453.xml" ContentType="application/vnd.openxmlformats-officedocument.presentationml.slideLayout+xml"/>
  <Override PartName="/ppt/slideLayouts/slideLayout3454.xml" ContentType="application/vnd.openxmlformats-officedocument.presentationml.slideLayout+xml"/>
  <Override PartName="/ppt/slideLayouts/slideLayout3455.xml" ContentType="application/vnd.openxmlformats-officedocument.presentationml.slideLayout+xml"/>
  <Override PartName="/ppt/slideLayouts/slideLayout3456.xml" ContentType="application/vnd.openxmlformats-officedocument.presentationml.slideLayout+xml"/>
  <Override PartName="/ppt/slideLayouts/slideLayout3457.xml" ContentType="application/vnd.openxmlformats-officedocument.presentationml.slideLayout+xml"/>
  <Override PartName="/ppt/slideLayouts/slideLayout3458.xml" ContentType="application/vnd.openxmlformats-officedocument.presentationml.slideLayout+xml"/>
  <Override PartName="/ppt/slideLayouts/slideLayout3459.xml" ContentType="application/vnd.openxmlformats-officedocument.presentationml.slideLayout+xml"/>
  <Override PartName="/ppt/slideLayouts/slideLayout3460.xml" ContentType="application/vnd.openxmlformats-officedocument.presentationml.slideLayout+xml"/>
  <Override PartName="/ppt/slideLayouts/slideLayout3461.xml" ContentType="application/vnd.openxmlformats-officedocument.presentationml.slideLayout+xml"/>
  <Override PartName="/ppt/slideLayouts/slideLayout3462.xml" ContentType="application/vnd.openxmlformats-officedocument.presentationml.slideLayout+xml"/>
  <Override PartName="/ppt/slideLayouts/slideLayout3463.xml" ContentType="application/vnd.openxmlformats-officedocument.presentationml.slideLayout+xml"/>
  <Override PartName="/ppt/slideLayouts/slideLayout3464.xml" ContentType="application/vnd.openxmlformats-officedocument.presentationml.slideLayout+xml"/>
  <Override PartName="/ppt/slideLayouts/slideLayout3465.xml" ContentType="application/vnd.openxmlformats-officedocument.presentationml.slideLayout+xml"/>
  <Override PartName="/ppt/slideLayouts/slideLayout3466.xml" ContentType="application/vnd.openxmlformats-officedocument.presentationml.slideLayout+xml"/>
  <Override PartName="/ppt/slideLayouts/slideLayout3467.xml" ContentType="application/vnd.openxmlformats-officedocument.presentationml.slideLayout+xml"/>
  <Override PartName="/ppt/slideLayouts/slideLayout3468.xml" ContentType="application/vnd.openxmlformats-officedocument.presentationml.slideLayout+xml"/>
  <Override PartName="/ppt/slideLayouts/slideLayout3469.xml" ContentType="application/vnd.openxmlformats-officedocument.presentationml.slideLayout+xml"/>
  <Override PartName="/ppt/slideLayouts/slideLayout3470.xml" ContentType="application/vnd.openxmlformats-officedocument.presentationml.slideLayout+xml"/>
  <Override PartName="/ppt/slideLayouts/slideLayout3471.xml" ContentType="application/vnd.openxmlformats-officedocument.presentationml.slideLayout+xml"/>
  <Override PartName="/ppt/slideLayouts/slideLayout3472.xml" ContentType="application/vnd.openxmlformats-officedocument.presentationml.slideLayout+xml"/>
  <Override PartName="/ppt/slideLayouts/slideLayout3473.xml" ContentType="application/vnd.openxmlformats-officedocument.presentationml.slideLayout+xml"/>
  <Override PartName="/ppt/slideLayouts/slideLayout3474.xml" ContentType="application/vnd.openxmlformats-officedocument.presentationml.slideLayout+xml"/>
  <Override PartName="/ppt/slideLayouts/slideLayout3475.xml" ContentType="application/vnd.openxmlformats-officedocument.presentationml.slideLayout+xml"/>
  <Override PartName="/ppt/slideLayouts/slideLayout3476.xml" ContentType="application/vnd.openxmlformats-officedocument.presentationml.slideLayout+xml"/>
  <Override PartName="/ppt/slideLayouts/slideLayout3477.xml" ContentType="application/vnd.openxmlformats-officedocument.presentationml.slideLayout+xml"/>
  <Override PartName="/ppt/slideLayouts/slideLayout3478.xml" ContentType="application/vnd.openxmlformats-officedocument.presentationml.slideLayout+xml"/>
  <Override PartName="/ppt/slideLayouts/slideLayout3479.xml" ContentType="application/vnd.openxmlformats-officedocument.presentationml.slideLayout+xml"/>
  <Override PartName="/ppt/slideLayouts/slideLayout3480.xml" ContentType="application/vnd.openxmlformats-officedocument.presentationml.slideLayout+xml"/>
  <Override PartName="/ppt/slideLayouts/slideLayout3481.xml" ContentType="application/vnd.openxmlformats-officedocument.presentationml.slideLayout+xml"/>
  <Override PartName="/ppt/slideLayouts/slideLayout3482.xml" ContentType="application/vnd.openxmlformats-officedocument.presentationml.slideLayout+xml"/>
  <Override PartName="/ppt/slideLayouts/slideLayout3483.xml" ContentType="application/vnd.openxmlformats-officedocument.presentationml.slideLayout+xml"/>
  <Override PartName="/ppt/slideLayouts/slideLayout3484.xml" ContentType="application/vnd.openxmlformats-officedocument.presentationml.slideLayout+xml"/>
  <Override PartName="/ppt/slideLayouts/slideLayout3485.xml" ContentType="application/vnd.openxmlformats-officedocument.presentationml.slideLayout+xml"/>
  <Override PartName="/ppt/slideLayouts/slideLayout3486.xml" ContentType="application/vnd.openxmlformats-officedocument.presentationml.slideLayout+xml"/>
  <Override PartName="/ppt/slideLayouts/slideLayout3487.xml" ContentType="application/vnd.openxmlformats-officedocument.presentationml.slideLayout+xml"/>
  <Override PartName="/ppt/slideLayouts/slideLayout3488.xml" ContentType="application/vnd.openxmlformats-officedocument.presentationml.slideLayout+xml"/>
  <Override PartName="/ppt/slideLayouts/slideLayout3489.xml" ContentType="application/vnd.openxmlformats-officedocument.presentationml.slideLayout+xml"/>
  <Override PartName="/ppt/slideLayouts/slideLayout3490.xml" ContentType="application/vnd.openxmlformats-officedocument.presentationml.slideLayout+xml"/>
  <Override PartName="/ppt/slideLayouts/slideLayout3491.xml" ContentType="application/vnd.openxmlformats-officedocument.presentationml.slideLayout+xml"/>
  <Override PartName="/ppt/slideLayouts/slideLayout3492.xml" ContentType="application/vnd.openxmlformats-officedocument.presentationml.slideLayout+xml"/>
  <Override PartName="/ppt/slideLayouts/slideLayout3493.xml" ContentType="application/vnd.openxmlformats-officedocument.presentationml.slideLayout+xml"/>
  <Override PartName="/ppt/slideLayouts/slideLayout3494.xml" ContentType="application/vnd.openxmlformats-officedocument.presentationml.slideLayout+xml"/>
  <Override PartName="/ppt/slideLayouts/slideLayout3495.xml" ContentType="application/vnd.openxmlformats-officedocument.presentationml.slideLayout+xml"/>
  <Override PartName="/ppt/slideLayouts/slideLayout3496.xml" ContentType="application/vnd.openxmlformats-officedocument.presentationml.slideLayout+xml"/>
  <Override PartName="/ppt/slideLayouts/slideLayout3497.xml" ContentType="application/vnd.openxmlformats-officedocument.presentationml.slideLayout+xml"/>
  <Override PartName="/ppt/slideLayouts/slideLayout3498.xml" ContentType="application/vnd.openxmlformats-officedocument.presentationml.slideLayout+xml"/>
  <Override PartName="/ppt/slideLayouts/slideLayout3499.xml" ContentType="application/vnd.openxmlformats-officedocument.presentationml.slideLayout+xml"/>
  <Override PartName="/ppt/slideLayouts/slideLayout3500.xml" ContentType="application/vnd.openxmlformats-officedocument.presentationml.slideLayout+xml"/>
  <Override PartName="/ppt/slideLayouts/slideLayout3501.xml" ContentType="application/vnd.openxmlformats-officedocument.presentationml.slideLayout+xml"/>
  <Override PartName="/ppt/slideLayouts/slideLayout3502.xml" ContentType="application/vnd.openxmlformats-officedocument.presentationml.slideLayout+xml"/>
  <Override PartName="/ppt/slideLayouts/slideLayout3503.xml" ContentType="application/vnd.openxmlformats-officedocument.presentationml.slideLayout+xml"/>
  <Override PartName="/ppt/slideLayouts/slideLayout3504.xml" ContentType="application/vnd.openxmlformats-officedocument.presentationml.slideLayout+xml"/>
  <Override PartName="/ppt/slideLayouts/slideLayout3505.xml" ContentType="application/vnd.openxmlformats-officedocument.presentationml.slideLayout+xml"/>
  <Override PartName="/ppt/slideLayouts/slideLayout3506.xml" ContentType="application/vnd.openxmlformats-officedocument.presentationml.slideLayout+xml"/>
  <Override PartName="/ppt/slideLayouts/slideLayout3507.xml" ContentType="application/vnd.openxmlformats-officedocument.presentationml.slideLayout+xml"/>
  <Override PartName="/ppt/slideLayouts/slideLayout3508.xml" ContentType="application/vnd.openxmlformats-officedocument.presentationml.slideLayout+xml"/>
  <Override PartName="/ppt/slideLayouts/slideLayout3509.xml" ContentType="application/vnd.openxmlformats-officedocument.presentationml.slideLayout+xml"/>
  <Override PartName="/ppt/slideLayouts/slideLayout3510.xml" ContentType="application/vnd.openxmlformats-officedocument.presentationml.slideLayout+xml"/>
  <Override PartName="/ppt/slideLayouts/slideLayout3511.xml" ContentType="application/vnd.openxmlformats-officedocument.presentationml.slideLayout+xml"/>
  <Override PartName="/ppt/slideLayouts/slideLayout3512.xml" ContentType="application/vnd.openxmlformats-officedocument.presentationml.slideLayout+xml"/>
  <Override PartName="/ppt/slideLayouts/slideLayout3513.xml" ContentType="application/vnd.openxmlformats-officedocument.presentationml.slideLayout+xml"/>
  <Override PartName="/ppt/slideLayouts/slideLayout3514.xml" ContentType="application/vnd.openxmlformats-officedocument.presentationml.slideLayout+xml"/>
  <Override PartName="/ppt/slideLayouts/slideLayout3515.xml" ContentType="application/vnd.openxmlformats-officedocument.presentationml.slideLayout+xml"/>
  <Override PartName="/ppt/slideLayouts/slideLayout3516.xml" ContentType="application/vnd.openxmlformats-officedocument.presentationml.slideLayout+xml"/>
  <Override PartName="/ppt/slideLayouts/slideLayout3517.xml" ContentType="application/vnd.openxmlformats-officedocument.presentationml.slideLayout+xml"/>
  <Override PartName="/ppt/slideLayouts/slideLayout3518.xml" ContentType="application/vnd.openxmlformats-officedocument.presentationml.slideLayout+xml"/>
  <Override PartName="/ppt/slideLayouts/slideLayout3519.xml" ContentType="application/vnd.openxmlformats-officedocument.presentationml.slideLayout+xml"/>
  <Override PartName="/ppt/slideLayouts/slideLayout3520.xml" ContentType="application/vnd.openxmlformats-officedocument.presentationml.slideLayout+xml"/>
  <Override PartName="/ppt/slideLayouts/slideLayout3521.xml" ContentType="application/vnd.openxmlformats-officedocument.presentationml.slideLayout+xml"/>
  <Override PartName="/ppt/slideLayouts/slideLayout3522.xml" ContentType="application/vnd.openxmlformats-officedocument.presentationml.slideLayout+xml"/>
  <Override PartName="/ppt/slideLayouts/slideLayout3523.xml" ContentType="application/vnd.openxmlformats-officedocument.presentationml.slideLayout+xml"/>
  <Override PartName="/ppt/slideLayouts/slideLayout3524.xml" ContentType="application/vnd.openxmlformats-officedocument.presentationml.slideLayout+xml"/>
  <Override PartName="/ppt/slideLayouts/slideLayout3525.xml" ContentType="application/vnd.openxmlformats-officedocument.presentationml.slideLayout+xml"/>
  <Override PartName="/ppt/slideLayouts/slideLayout3526.xml" ContentType="application/vnd.openxmlformats-officedocument.presentationml.slideLayout+xml"/>
  <Override PartName="/ppt/slideLayouts/slideLayout3527.xml" ContentType="application/vnd.openxmlformats-officedocument.presentationml.slideLayout+xml"/>
  <Override PartName="/ppt/slideLayouts/slideLayout3528.xml" ContentType="application/vnd.openxmlformats-officedocument.presentationml.slideLayout+xml"/>
  <Override PartName="/ppt/slideLayouts/slideLayout3529.xml" ContentType="application/vnd.openxmlformats-officedocument.presentationml.slideLayout+xml"/>
  <Override PartName="/ppt/slideLayouts/slideLayout3530.xml" ContentType="application/vnd.openxmlformats-officedocument.presentationml.slideLayout+xml"/>
  <Override PartName="/ppt/slideLayouts/slideLayout3531.xml" ContentType="application/vnd.openxmlformats-officedocument.presentationml.slideLayout+xml"/>
  <Override PartName="/ppt/slideLayouts/slideLayout3532.xml" ContentType="application/vnd.openxmlformats-officedocument.presentationml.slideLayout+xml"/>
  <Override PartName="/ppt/slideLayouts/slideLayout3533.xml" ContentType="application/vnd.openxmlformats-officedocument.presentationml.slideLayout+xml"/>
  <Override PartName="/ppt/slideLayouts/slideLayout3534.xml" ContentType="application/vnd.openxmlformats-officedocument.presentationml.slideLayout+xml"/>
  <Override PartName="/ppt/slideLayouts/slideLayout3535.xml" ContentType="application/vnd.openxmlformats-officedocument.presentationml.slideLayout+xml"/>
  <Override PartName="/ppt/slideLayouts/slideLayout3536.xml" ContentType="application/vnd.openxmlformats-officedocument.presentationml.slideLayout+xml"/>
  <Override PartName="/ppt/slideLayouts/slideLayout3537.xml" ContentType="application/vnd.openxmlformats-officedocument.presentationml.slideLayout+xml"/>
  <Override PartName="/ppt/slideLayouts/slideLayout3538.xml" ContentType="application/vnd.openxmlformats-officedocument.presentationml.slideLayout+xml"/>
  <Override PartName="/ppt/slideLayouts/slideLayout3539.xml" ContentType="application/vnd.openxmlformats-officedocument.presentationml.slideLayout+xml"/>
  <Override PartName="/ppt/slideLayouts/slideLayout3540.xml" ContentType="application/vnd.openxmlformats-officedocument.presentationml.slideLayout+xml"/>
  <Override PartName="/ppt/slideLayouts/slideLayout3541.xml" ContentType="application/vnd.openxmlformats-officedocument.presentationml.slideLayout+xml"/>
  <Override PartName="/ppt/slideLayouts/slideLayout3542.xml" ContentType="application/vnd.openxmlformats-officedocument.presentationml.slideLayout+xml"/>
  <Override PartName="/ppt/slideLayouts/slideLayout3543.xml" ContentType="application/vnd.openxmlformats-officedocument.presentationml.slideLayout+xml"/>
  <Override PartName="/ppt/slideLayouts/slideLayout3544.xml" ContentType="application/vnd.openxmlformats-officedocument.presentationml.slideLayout+xml"/>
  <Override PartName="/ppt/slideLayouts/slideLayout3545.xml" ContentType="application/vnd.openxmlformats-officedocument.presentationml.slideLayout+xml"/>
  <Override PartName="/ppt/slideLayouts/slideLayout3546.xml" ContentType="application/vnd.openxmlformats-officedocument.presentationml.slideLayout+xml"/>
  <Override PartName="/ppt/slideLayouts/slideLayout3547.xml" ContentType="application/vnd.openxmlformats-officedocument.presentationml.slideLayout+xml"/>
  <Override PartName="/ppt/slideLayouts/slideLayout3548.xml" ContentType="application/vnd.openxmlformats-officedocument.presentationml.slideLayout+xml"/>
  <Override PartName="/ppt/slideLayouts/slideLayout3549.xml" ContentType="application/vnd.openxmlformats-officedocument.presentationml.slideLayout+xml"/>
  <Override PartName="/ppt/slideLayouts/slideLayout3550.xml" ContentType="application/vnd.openxmlformats-officedocument.presentationml.slideLayout+xml"/>
  <Override PartName="/ppt/slideLayouts/slideLayout3551.xml" ContentType="application/vnd.openxmlformats-officedocument.presentationml.slideLayout+xml"/>
  <Override PartName="/ppt/slideLayouts/slideLayout3552.xml" ContentType="application/vnd.openxmlformats-officedocument.presentationml.slideLayout+xml"/>
  <Override PartName="/ppt/slideLayouts/slideLayout3553.xml" ContentType="application/vnd.openxmlformats-officedocument.presentationml.slideLayout+xml"/>
  <Override PartName="/ppt/slideLayouts/slideLayout3554.xml" ContentType="application/vnd.openxmlformats-officedocument.presentationml.slideLayout+xml"/>
  <Override PartName="/ppt/slideLayouts/slideLayout3555.xml" ContentType="application/vnd.openxmlformats-officedocument.presentationml.slideLayout+xml"/>
  <Override PartName="/ppt/slideLayouts/slideLayout3556.xml" ContentType="application/vnd.openxmlformats-officedocument.presentationml.slideLayout+xml"/>
  <Override PartName="/ppt/slideLayouts/slideLayout3557.xml" ContentType="application/vnd.openxmlformats-officedocument.presentationml.slideLayout+xml"/>
  <Override PartName="/ppt/slideLayouts/slideLayout3558.xml" ContentType="application/vnd.openxmlformats-officedocument.presentationml.slideLayout+xml"/>
  <Override PartName="/ppt/slideLayouts/slideLayout3559.xml" ContentType="application/vnd.openxmlformats-officedocument.presentationml.slideLayout+xml"/>
  <Override PartName="/ppt/slideLayouts/slideLayout3560.xml" ContentType="application/vnd.openxmlformats-officedocument.presentationml.slideLayout+xml"/>
  <Override PartName="/ppt/slideLayouts/slideLayout3561.xml" ContentType="application/vnd.openxmlformats-officedocument.presentationml.slideLayout+xml"/>
  <Override PartName="/ppt/slideLayouts/slideLayout3562.xml" ContentType="application/vnd.openxmlformats-officedocument.presentationml.slideLayout+xml"/>
  <Override PartName="/ppt/slideLayouts/slideLayout3563.xml" ContentType="application/vnd.openxmlformats-officedocument.presentationml.slideLayout+xml"/>
  <Override PartName="/ppt/slideLayouts/slideLayout3564.xml" ContentType="application/vnd.openxmlformats-officedocument.presentationml.slideLayout+xml"/>
  <Override PartName="/ppt/slideLayouts/slideLayout3565.xml" ContentType="application/vnd.openxmlformats-officedocument.presentationml.slideLayout+xml"/>
  <Override PartName="/ppt/slideLayouts/slideLayout3566.xml" ContentType="application/vnd.openxmlformats-officedocument.presentationml.slideLayout+xml"/>
  <Override PartName="/ppt/slideLayouts/slideLayout3567.xml" ContentType="application/vnd.openxmlformats-officedocument.presentationml.slideLayout+xml"/>
  <Override PartName="/ppt/slideLayouts/slideLayout3568.xml" ContentType="application/vnd.openxmlformats-officedocument.presentationml.slideLayout+xml"/>
  <Override PartName="/ppt/slideLayouts/slideLayout3569.xml" ContentType="application/vnd.openxmlformats-officedocument.presentationml.slideLayout+xml"/>
  <Override PartName="/ppt/slideLayouts/slideLayout3570.xml" ContentType="application/vnd.openxmlformats-officedocument.presentationml.slideLayout+xml"/>
  <Override PartName="/ppt/slideLayouts/slideLayout3571.xml" ContentType="application/vnd.openxmlformats-officedocument.presentationml.slideLayout+xml"/>
  <Override PartName="/ppt/slideLayouts/slideLayout3572.xml" ContentType="application/vnd.openxmlformats-officedocument.presentationml.slideLayout+xml"/>
  <Override PartName="/ppt/slideLayouts/slideLayout3573.xml" ContentType="application/vnd.openxmlformats-officedocument.presentationml.slideLayout+xml"/>
  <Override PartName="/ppt/slideLayouts/slideLayout3574.xml" ContentType="application/vnd.openxmlformats-officedocument.presentationml.slideLayout+xml"/>
  <Override PartName="/ppt/slideLayouts/slideLayout3575.xml" ContentType="application/vnd.openxmlformats-officedocument.presentationml.slideLayout+xml"/>
  <Override PartName="/ppt/slideLayouts/slideLayout3576.xml" ContentType="application/vnd.openxmlformats-officedocument.presentationml.slideLayout+xml"/>
  <Override PartName="/ppt/slideLayouts/slideLayout3577.xml" ContentType="application/vnd.openxmlformats-officedocument.presentationml.slideLayout+xml"/>
  <Override PartName="/ppt/slideLayouts/slideLayout3578.xml" ContentType="application/vnd.openxmlformats-officedocument.presentationml.slideLayout+xml"/>
  <Override PartName="/ppt/slideLayouts/slideLayout3579.xml" ContentType="application/vnd.openxmlformats-officedocument.presentationml.slideLayout+xml"/>
  <Override PartName="/ppt/slideLayouts/slideLayout3580.xml" ContentType="application/vnd.openxmlformats-officedocument.presentationml.slideLayout+xml"/>
  <Override PartName="/ppt/slideLayouts/slideLayout3581.xml" ContentType="application/vnd.openxmlformats-officedocument.presentationml.slideLayout+xml"/>
  <Override PartName="/ppt/slideLayouts/slideLayout3582.xml" ContentType="application/vnd.openxmlformats-officedocument.presentationml.slideLayout+xml"/>
  <Override PartName="/ppt/slideLayouts/slideLayout3583.xml" ContentType="application/vnd.openxmlformats-officedocument.presentationml.slideLayout+xml"/>
  <Override PartName="/ppt/slideLayouts/slideLayout3584.xml" ContentType="application/vnd.openxmlformats-officedocument.presentationml.slideLayout+xml"/>
  <Override PartName="/ppt/slideLayouts/slideLayout3585.xml" ContentType="application/vnd.openxmlformats-officedocument.presentationml.slideLayout+xml"/>
  <Override PartName="/ppt/slideLayouts/slideLayout3586.xml" ContentType="application/vnd.openxmlformats-officedocument.presentationml.slideLayout+xml"/>
  <Override PartName="/ppt/slideLayouts/slideLayout3587.xml" ContentType="application/vnd.openxmlformats-officedocument.presentationml.slideLayout+xml"/>
  <Override PartName="/ppt/slideLayouts/slideLayout3588.xml" ContentType="application/vnd.openxmlformats-officedocument.presentationml.slideLayout+xml"/>
  <Override PartName="/ppt/slideLayouts/slideLayout3589.xml" ContentType="application/vnd.openxmlformats-officedocument.presentationml.slideLayout+xml"/>
  <Override PartName="/ppt/slideLayouts/slideLayout3590.xml" ContentType="application/vnd.openxmlformats-officedocument.presentationml.slideLayout+xml"/>
  <Override PartName="/ppt/slideLayouts/slideLayout3591.xml" ContentType="application/vnd.openxmlformats-officedocument.presentationml.slideLayout+xml"/>
  <Override PartName="/ppt/slideLayouts/slideLayout3592.xml" ContentType="application/vnd.openxmlformats-officedocument.presentationml.slideLayout+xml"/>
  <Override PartName="/ppt/slideLayouts/slideLayout3593.xml" ContentType="application/vnd.openxmlformats-officedocument.presentationml.slideLayout+xml"/>
  <Override PartName="/ppt/slideLayouts/slideLayout3594.xml" ContentType="application/vnd.openxmlformats-officedocument.presentationml.slideLayout+xml"/>
  <Override PartName="/ppt/slideLayouts/slideLayout3595.xml" ContentType="application/vnd.openxmlformats-officedocument.presentationml.slideLayout+xml"/>
  <Override PartName="/ppt/slideLayouts/slideLayout3596.xml" ContentType="application/vnd.openxmlformats-officedocument.presentationml.slideLayout+xml"/>
  <Override PartName="/ppt/slideLayouts/slideLayout3597.xml" ContentType="application/vnd.openxmlformats-officedocument.presentationml.slideLayout+xml"/>
  <Override PartName="/ppt/slideLayouts/slideLayout3598.xml" ContentType="application/vnd.openxmlformats-officedocument.presentationml.slideLayout+xml"/>
  <Override PartName="/ppt/slideLayouts/slideLayout3599.xml" ContentType="application/vnd.openxmlformats-officedocument.presentationml.slideLayout+xml"/>
  <Override PartName="/ppt/slideLayouts/slideLayout3600.xml" ContentType="application/vnd.openxmlformats-officedocument.presentationml.slideLayout+xml"/>
  <Override PartName="/ppt/slideLayouts/slideLayout3601.xml" ContentType="application/vnd.openxmlformats-officedocument.presentationml.slideLayout+xml"/>
  <Override PartName="/ppt/slideLayouts/slideLayout3602.xml" ContentType="application/vnd.openxmlformats-officedocument.presentationml.slideLayout+xml"/>
  <Override PartName="/ppt/slideLayouts/slideLayout3603.xml" ContentType="application/vnd.openxmlformats-officedocument.presentationml.slideLayout+xml"/>
  <Override PartName="/ppt/slideLayouts/slideLayout3604.xml" ContentType="application/vnd.openxmlformats-officedocument.presentationml.slideLayout+xml"/>
  <Override PartName="/ppt/slideLayouts/slideLayout3605.xml" ContentType="application/vnd.openxmlformats-officedocument.presentationml.slideLayout+xml"/>
  <Override PartName="/ppt/slideLayouts/slideLayout3606.xml" ContentType="application/vnd.openxmlformats-officedocument.presentationml.slideLayout+xml"/>
  <Override PartName="/ppt/slideLayouts/slideLayout3607.xml" ContentType="application/vnd.openxmlformats-officedocument.presentationml.slideLayout+xml"/>
  <Override PartName="/ppt/slideLayouts/slideLayout3608.xml" ContentType="application/vnd.openxmlformats-officedocument.presentationml.slideLayout+xml"/>
  <Override PartName="/ppt/slideLayouts/slideLayout3609.xml" ContentType="application/vnd.openxmlformats-officedocument.presentationml.slideLayout+xml"/>
  <Override PartName="/ppt/slideLayouts/slideLayout3610.xml" ContentType="application/vnd.openxmlformats-officedocument.presentationml.slideLayout+xml"/>
  <Override PartName="/ppt/slideLayouts/slideLayout3611.xml" ContentType="application/vnd.openxmlformats-officedocument.presentationml.slideLayout+xml"/>
  <Override PartName="/ppt/slideLayouts/slideLayout3612.xml" ContentType="application/vnd.openxmlformats-officedocument.presentationml.slideLayout+xml"/>
  <Override PartName="/ppt/slideLayouts/slideLayout3613.xml" ContentType="application/vnd.openxmlformats-officedocument.presentationml.slideLayout+xml"/>
  <Override PartName="/ppt/slideLayouts/slideLayout3614.xml" ContentType="application/vnd.openxmlformats-officedocument.presentationml.slideLayout+xml"/>
  <Override PartName="/ppt/slideLayouts/slideLayout3615.xml" ContentType="application/vnd.openxmlformats-officedocument.presentationml.slideLayout+xml"/>
  <Override PartName="/ppt/slideLayouts/slideLayout3616.xml" ContentType="application/vnd.openxmlformats-officedocument.presentationml.slideLayout+xml"/>
  <Override PartName="/ppt/slideLayouts/slideLayout3617.xml" ContentType="application/vnd.openxmlformats-officedocument.presentationml.slideLayout+xml"/>
  <Override PartName="/ppt/slideLayouts/slideLayout3618.xml" ContentType="application/vnd.openxmlformats-officedocument.presentationml.slideLayout+xml"/>
  <Override PartName="/ppt/slideLayouts/slideLayout3619.xml" ContentType="application/vnd.openxmlformats-officedocument.presentationml.slideLayout+xml"/>
  <Override PartName="/ppt/slideLayouts/slideLayout3620.xml" ContentType="application/vnd.openxmlformats-officedocument.presentationml.slideLayout+xml"/>
  <Override PartName="/ppt/slideLayouts/slideLayout3621.xml" ContentType="application/vnd.openxmlformats-officedocument.presentationml.slideLayout+xml"/>
  <Override PartName="/ppt/slideLayouts/slideLayout3622.xml" ContentType="application/vnd.openxmlformats-officedocument.presentationml.slideLayout+xml"/>
  <Override PartName="/ppt/slideLayouts/slideLayout3623.xml" ContentType="application/vnd.openxmlformats-officedocument.presentationml.slideLayout+xml"/>
  <Override PartName="/ppt/slideLayouts/slideLayout3624.xml" ContentType="application/vnd.openxmlformats-officedocument.presentationml.slideLayout+xml"/>
  <Override PartName="/ppt/slideLayouts/slideLayout3625.xml" ContentType="application/vnd.openxmlformats-officedocument.presentationml.slideLayout+xml"/>
  <Override PartName="/ppt/slideLayouts/slideLayout3626.xml" ContentType="application/vnd.openxmlformats-officedocument.presentationml.slideLayout+xml"/>
  <Override PartName="/ppt/slideLayouts/slideLayout3627.xml" ContentType="application/vnd.openxmlformats-officedocument.presentationml.slideLayout+xml"/>
  <Override PartName="/ppt/slideLayouts/slideLayout3628.xml" ContentType="application/vnd.openxmlformats-officedocument.presentationml.slideLayout+xml"/>
  <Override PartName="/ppt/slideLayouts/slideLayout3629.xml" ContentType="application/vnd.openxmlformats-officedocument.presentationml.slideLayout+xml"/>
  <Override PartName="/ppt/slideLayouts/slideLayout3630.xml" ContentType="application/vnd.openxmlformats-officedocument.presentationml.slideLayout+xml"/>
  <Override PartName="/ppt/slideLayouts/slideLayout3631.xml" ContentType="application/vnd.openxmlformats-officedocument.presentationml.slideLayout+xml"/>
  <Override PartName="/ppt/slideLayouts/slideLayout3632.xml" ContentType="application/vnd.openxmlformats-officedocument.presentationml.slideLayout+xml"/>
  <Override PartName="/ppt/slideLayouts/slideLayout3633.xml" ContentType="application/vnd.openxmlformats-officedocument.presentationml.slideLayout+xml"/>
  <Override PartName="/ppt/slideLayouts/slideLayout3634.xml" ContentType="application/vnd.openxmlformats-officedocument.presentationml.slideLayout+xml"/>
  <Override PartName="/ppt/slideLayouts/slideLayout3635.xml" ContentType="application/vnd.openxmlformats-officedocument.presentationml.slideLayout+xml"/>
  <Override PartName="/ppt/slideLayouts/slideLayout3636.xml" ContentType="application/vnd.openxmlformats-officedocument.presentationml.slideLayout+xml"/>
  <Override PartName="/ppt/slideLayouts/slideLayout3637.xml" ContentType="application/vnd.openxmlformats-officedocument.presentationml.slideLayout+xml"/>
  <Override PartName="/ppt/slideLayouts/slideLayout3638.xml" ContentType="application/vnd.openxmlformats-officedocument.presentationml.slideLayout+xml"/>
  <Override PartName="/ppt/slideLayouts/slideLayout3639.xml" ContentType="application/vnd.openxmlformats-officedocument.presentationml.slideLayout+xml"/>
  <Override PartName="/ppt/slideLayouts/slideLayout3640.xml" ContentType="application/vnd.openxmlformats-officedocument.presentationml.slideLayout+xml"/>
  <Override PartName="/ppt/slideLayouts/slideLayout3641.xml" ContentType="application/vnd.openxmlformats-officedocument.presentationml.slideLayout+xml"/>
  <Override PartName="/ppt/slideLayouts/slideLayout3642.xml" ContentType="application/vnd.openxmlformats-officedocument.presentationml.slideLayout+xml"/>
  <Override PartName="/ppt/slideLayouts/slideLayout3643.xml" ContentType="application/vnd.openxmlformats-officedocument.presentationml.slideLayout+xml"/>
  <Override PartName="/ppt/slideLayouts/slideLayout3644.xml" ContentType="application/vnd.openxmlformats-officedocument.presentationml.slideLayout+xml"/>
  <Override PartName="/ppt/slideLayouts/slideLayout3645.xml" ContentType="application/vnd.openxmlformats-officedocument.presentationml.slideLayout+xml"/>
  <Override PartName="/ppt/slideLayouts/slideLayout3646.xml" ContentType="application/vnd.openxmlformats-officedocument.presentationml.slideLayout+xml"/>
  <Override PartName="/ppt/slideLayouts/slideLayout3647.xml" ContentType="application/vnd.openxmlformats-officedocument.presentationml.slideLayout+xml"/>
  <Override PartName="/ppt/slideLayouts/slideLayout3648.xml" ContentType="application/vnd.openxmlformats-officedocument.presentationml.slideLayout+xml"/>
  <Override PartName="/ppt/slideLayouts/slideLayout3649.xml" ContentType="application/vnd.openxmlformats-officedocument.presentationml.slideLayout+xml"/>
  <Override PartName="/ppt/slideLayouts/slideLayout3650.xml" ContentType="application/vnd.openxmlformats-officedocument.presentationml.slideLayout+xml"/>
  <Override PartName="/ppt/slideLayouts/slideLayout3651.xml" ContentType="application/vnd.openxmlformats-officedocument.presentationml.slideLayout+xml"/>
  <Override PartName="/ppt/slideLayouts/slideLayout3652.xml" ContentType="application/vnd.openxmlformats-officedocument.presentationml.slideLayout+xml"/>
  <Override PartName="/ppt/slideLayouts/slideLayout3653.xml" ContentType="application/vnd.openxmlformats-officedocument.presentationml.slideLayout+xml"/>
  <Override PartName="/ppt/slideLayouts/slideLayout3654.xml" ContentType="application/vnd.openxmlformats-officedocument.presentationml.slideLayout+xml"/>
  <Override PartName="/ppt/slideLayouts/slideLayout3655.xml" ContentType="application/vnd.openxmlformats-officedocument.presentationml.slideLayout+xml"/>
  <Override PartName="/ppt/slideLayouts/slideLayout3656.xml" ContentType="application/vnd.openxmlformats-officedocument.presentationml.slideLayout+xml"/>
  <Override PartName="/ppt/slideLayouts/slideLayout3657.xml" ContentType="application/vnd.openxmlformats-officedocument.presentationml.slideLayout+xml"/>
  <Override PartName="/ppt/slideLayouts/slideLayout3658.xml" ContentType="application/vnd.openxmlformats-officedocument.presentationml.slideLayout+xml"/>
  <Override PartName="/ppt/slideLayouts/slideLayout3659.xml" ContentType="application/vnd.openxmlformats-officedocument.presentationml.slideLayout+xml"/>
  <Override PartName="/ppt/slideLayouts/slideLayout3660.xml" ContentType="application/vnd.openxmlformats-officedocument.presentationml.slideLayout+xml"/>
  <Override PartName="/ppt/slideLayouts/slideLayout3661.xml" ContentType="application/vnd.openxmlformats-officedocument.presentationml.slideLayout+xml"/>
  <Override PartName="/ppt/slideLayouts/slideLayout3662.xml" ContentType="application/vnd.openxmlformats-officedocument.presentationml.slideLayout+xml"/>
  <Override PartName="/ppt/slideLayouts/slideLayout3663.xml" ContentType="application/vnd.openxmlformats-officedocument.presentationml.slideLayout+xml"/>
  <Override PartName="/ppt/slideLayouts/slideLayout3664.xml" ContentType="application/vnd.openxmlformats-officedocument.presentationml.slideLayout+xml"/>
  <Override PartName="/ppt/slideLayouts/slideLayout3665.xml" ContentType="application/vnd.openxmlformats-officedocument.presentationml.slideLayout+xml"/>
  <Override PartName="/ppt/slideLayouts/slideLayout3666.xml" ContentType="application/vnd.openxmlformats-officedocument.presentationml.slideLayout+xml"/>
  <Override PartName="/ppt/slideLayouts/slideLayout3667.xml" ContentType="application/vnd.openxmlformats-officedocument.presentationml.slideLayout+xml"/>
  <Override PartName="/ppt/slideLayouts/slideLayout3668.xml" ContentType="application/vnd.openxmlformats-officedocument.presentationml.slideLayout+xml"/>
  <Override PartName="/ppt/slideLayouts/slideLayout3669.xml" ContentType="application/vnd.openxmlformats-officedocument.presentationml.slideLayout+xml"/>
  <Override PartName="/ppt/slideLayouts/slideLayout3670.xml" ContentType="application/vnd.openxmlformats-officedocument.presentationml.slideLayout+xml"/>
  <Override PartName="/ppt/slideLayouts/slideLayout3671.xml" ContentType="application/vnd.openxmlformats-officedocument.presentationml.slideLayout+xml"/>
  <Override PartName="/ppt/slideLayouts/slideLayout3672.xml" ContentType="application/vnd.openxmlformats-officedocument.presentationml.slideLayout+xml"/>
  <Override PartName="/ppt/slideLayouts/slideLayout3673.xml" ContentType="application/vnd.openxmlformats-officedocument.presentationml.slideLayout+xml"/>
  <Override PartName="/ppt/slideLayouts/slideLayout3674.xml" ContentType="application/vnd.openxmlformats-officedocument.presentationml.slideLayout+xml"/>
  <Override PartName="/ppt/slideLayouts/slideLayout3675.xml" ContentType="application/vnd.openxmlformats-officedocument.presentationml.slideLayout+xml"/>
  <Override PartName="/ppt/slideLayouts/slideLayout3676.xml" ContentType="application/vnd.openxmlformats-officedocument.presentationml.slideLayout+xml"/>
  <Override PartName="/ppt/slideLayouts/slideLayout3677.xml" ContentType="application/vnd.openxmlformats-officedocument.presentationml.slideLayout+xml"/>
  <Override PartName="/ppt/slideLayouts/slideLayout3678.xml" ContentType="application/vnd.openxmlformats-officedocument.presentationml.slideLayout+xml"/>
  <Override PartName="/ppt/slideLayouts/slideLayout3679.xml" ContentType="application/vnd.openxmlformats-officedocument.presentationml.slideLayout+xml"/>
  <Override PartName="/ppt/slideLayouts/slideLayout3680.xml" ContentType="application/vnd.openxmlformats-officedocument.presentationml.slideLayout+xml"/>
  <Override PartName="/ppt/slideLayouts/slideLayout3681.xml" ContentType="application/vnd.openxmlformats-officedocument.presentationml.slideLayout+xml"/>
  <Override PartName="/ppt/slideLayouts/slideLayout3682.xml" ContentType="application/vnd.openxmlformats-officedocument.presentationml.slideLayout+xml"/>
  <Override PartName="/ppt/slideLayouts/slideLayout3683.xml" ContentType="application/vnd.openxmlformats-officedocument.presentationml.slideLayout+xml"/>
  <Override PartName="/ppt/slideLayouts/slideLayout3684.xml" ContentType="application/vnd.openxmlformats-officedocument.presentationml.slideLayout+xml"/>
  <Override PartName="/ppt/slideLayouts/slideLayout3685.xml" ContentType="application/vnd.openxmlformats-officedocument.presentationml.slideLayout+xml"/>
  <Override PartName="/ppt/slideLayouts/slideLayout3686.xml" ContentType="application/vnd.openxmlformats-officedocument.presentationml.slideLayout+xml"/>
  <Override PartName="/ppt/slideLayouts/slideLayout3687.xml" ContentType="application/vnd.openxmlformats-officedocument.presentationml.slideLayout+xml"/>
  <Override PartName="/ppt/slideLayouts/slideLayout3688.xml" ContentType="application/vnd.openxmlformats-officedocument.presentationml.slideLayout+xml"/>
  <Override PartName="/ppt/slideLayouts/slideLayout3689.xml" ContentType="application/vnd.openxmlformats-officedocument.presentationml.slideLayout+xml"/>
  <Override PartName="/ppt/slideLayouts/slideLayout3690.xml" ContentType="application/vnd.openxmlformats-officedocument.presentationml.slideLayout+xml"/>
  <Override PartName="/ppt/slideLayouts/slideLayout3691.xml" ContentType="application/vnd.openxmlformats-officedocument.presentationml.slideLayout+xml"/>
  <Override PartName="/ppt/slideLayouts/slideLayout3692.xml" ContentType="application/vnd.openxmlformats-officedocument.presentationml.slideLayout+xml"/>
  <Override PartName="/ppt/slideLayouts/slideLayout3693.xml" ContentType="application/vnd.openxmlformats-officedocument.presentationml.slideLayout+xml"/>
  <Override PartName="/ppt/slideLayouts/slideLayout3694.xml" ContentType="application/vnd.openxmlformats-officedocument.presentationml.slideLayout+xml"/>
  <Override PartName="/ppt/slideLayouts/slideLayout3695.xml" ContentType="application/vnd.openxmlformats-officedocument.presentationml.slideLayout+xml"/>
  <Override PartName="/ppt/slideLayouts/slideLayout3696.xml" ContentType="application/vnd.openxmlformats-officedocument.presentationml.slideLayout+xml"/>
  <Override PartName="/ppt/slideLayouts/slideLayout3697.xml" ContentType="application/vnd.openxmlformats-officedocument.presentationml.slideLayout+xml"/>
  <Override PartName="/ppt/slideLayouts/slideLayout3698.xml" ContentType="application/vnd.openxmlformats-officedocument.presentationml.slideLayout+xml"/>
  <Override PartName="/ppt/slideLayouts/slideLayout3699.xml" ContentType="application/vnd.openxmlformats-officedocument.presentationml.slideLayout+xml"/>
  <Override PartName="/ppt/slideLayouts/slideLayout3700.xml" ContentType="application/vnd.openxmlformats-officedocument.presentationml.slideLayout+xml"/>
  <Override PartName="/ppt/slideLayouts/slideLayout3701.xml" ContentType="application/vnd.openxmlformats-officedocument.presentationml.slideLayout+xml"/>
  <Override PartName="/ppt/slideLayouts/slideLayout3702.xml" ContentType="application/vnd.openxmlformats-officedocument.presentationml.slideLayout+xml"/>
  <Override PartName="/ppt/slideLayouts/slideLayout3703.xml" ContentType="application/vnd.openxmlformats-officedocument.presentationml.slideLayout+xml"/>
  <Override PartName="/ppt/slideLayouts/slideLayout3704.xml" ContentType="application/vnd.openxmlformats-officedocument.presentationml.slideLayout+xml"/>
  <Override PartName="/ppt/slideLayouts/slideLayout3705.xml" ContentType="application/vnd.openxmlformats-officedocument.presentationml.slideLayout+xml"/>
  <Override PartName="/ppt/slideLayouts/slideLayout3706.xml" ContentType="application/vnd.openxmlformats-officedocument.presentationml.slideLayout+xml"/>
  <Override PartName="/ppt/slideLayouts/slideLayout3707.xml" ContentType="application/vnd.openxmlformats-officedocument.presentationml.slideLayout+xml"/>
  <Override PartName="/ppt/slideLayouts/slideLayout3708.xml" ContentType="application/vnd.openxmlformats-officedocument.presentationml.slideLayout+xml"/>
  <Override PartName="/ppt/slideLayouts/slideLayout3709.xml" ContentType="application/vnd.openxmlformats-officedocument.presentationml.slideLayout+xml"/>
  <Override PartName="/ppt/slideLayouts/slideLayout3710.xml" ContentType="application/vnd.openxmlformats-officedocument.presentationml.slideLayout+xml"/>
  <Override PartName="/ppt/slideLayouts/slideLayout3711.xml" ContentType="application/vnd.openxmlformats-officedocument.presentationml.slideLayout+xml"/>
  <Override PartName="/ppt/slideLayouts/slideLayout3712.xml" ContentType="application/vnd.openxmlformats-officedocument.presentationml.slideLayout+xml"/>
  <Override PartName="/ppt/slideLayouts/slideLayout3713.xml" ContentType="application/vnd.openxmlformats-officedocument.presentationml.slideLayout+xml"/>
  <Override PartName="/ppt/slideLayouts/slideLayout3714.xml" ContentType="application/vnd.openxmlformats-officedocument.presentationml.slideLayout+xml"/>
  <Override PartName="/ppt/slideLayouts/slideLayout3715.xml" ContentType="application/vnd.openxmlformats-officedocument.presentationml.slideLayout+xml"/>
  <Override PartName="/ppt/slideLayouts/slideLayout3716.xml" ContentType="application/vnd.openxmlformats-officedocument.presentationml.slideLayout+xml"/>
  <Override PartName="/ppt/slideLayouts/slideLayout3717.xml" ContentType="application/vnd.openxmlformats-officedocument.presentationml.slideLayout+xml"/>
  <Override PartName="/ppt/slideLayouts/slideLayout3718.xml" ContentType="application/vnd.openxmlformats-officedocument.presentationml.slideLayout+xml"/>
  <Override PartName="/ppt/slideLayouts/slideLayout3719.xml" ContentType="application/vnd.openxmlformats-officedocument.presentationml.slideLayout+xml"/>
  <Override PartName="/ppt/slideLayouts/slideLayout3720.xml" ContentType="application/vnd.openxmlformats-officedocument.presentationml.slideLayout+xml"/>
  <Override PartName="/ppt/slideLayouts/slideLayout3721.xml" ContentType="application/vnd.openxmlformats-officedocument.presentationml.slideLayout+xml"/>
  <Override PartName="/ppt/slideLayouts/slideLayout3722.xml" ContentType="application/vnd.openxmlformats-officedocument.presentationml.slideLayout+xml"/>
  <Override PartName="/ppt/slideLayouts/slideLayout3723.xml" ContentType="application/vnd.openxmlformats-officedocument.presentationml.slideLayout+xml"/>
  <Override PartName="/ppt/slideLayouts/slideLayout3724.xml" ContentType="application/vnd.openxmlformats-officedocument.presentationml.slideLayout+xml"/>
  <Override PartName="/ppt/slideLayouts/slideLayout3725.xml" ContentType="application/vnd.openxmlformats-officedocument.presentationml.slideLayout+xml"/>
  <Override PartName="/ppt/slideLayouts/slideLayout3726.xml" ContentType="application/vnd.openxmlformats-officedocument.presentationml.slideLayout+xml"/>
  <Override PartName="/ppt/slideLayouts/slideLayout3727.xml" ContentType="application/vnd.openxmlformats-officedocument.presentationml.slideLayout+xml"/>
  <Override PartName="/ppt/slideLayouts/slideLayout3728.xml" ContentType="application/vnd.openxmlformats-officedocument.presentationml.slideLayout+xml"/>
  <Override PartName="/ppt/slideLayouts/slideLayout3729.xml" ContentType="application/vnd.openxmlformats-officedocument.presentationml.slideLayout+xml"/>
  <Override PartName="/ppt/slideLayouts/slideLayout3730.xml" ContentType="application/vnd.openxmlformats-officedocument.presentationml.slideLayout+xml"/>
  <Override PartName="/ppt/slideLayouts/slideLayout3731.xml" ContentType="application/vnd.openxmlformats-officedocument.presentationml.slideLayout+xml"/>
  <Override PartName="/ppt/slideLayouts/slideLayout3732.xml" ContentType="application/vnd.openxmlformats-officedocument.presentationml.slideLayout+xml"/>
  <Override PartName="/ppt/slideLayouts/slideLayout3733.xml" ContentType="application/vnd.openxmlformats-officedocument.presentationml.slideLayout+xml"/>
  <Override PartName="/ppt/slideLayouts/slideLayout3734.xml" ContentType="application/vnd.openxmlformats-officedocument.presentationml.slideLayout+xml"/>
  <Override PartName="/ppt/slideLayouts/slideLayout3735.xml" ContentType="application/vnd.openxmlformats-officedocument.presentationml.slideLayout+xml"/>
  <Override PartName="/ppt/slideLayouts/slideLayout3736.xml" ContentType="application/vnd.openxmlformats-officedocument.presentationml.slideLayout+xml"/>
  <Override PartName="/ppt/slideLayouts/slideLayout3737.xml" ContentType="application/vnd.openxmlformats-officedocument.presentationml.slideLayout+xml"/>
  <Override PartName="/ppt/slideLayouts/slideLayout3738.xml" ContentType="application/vnd.openxmlformats-officedocument.presentationml.slideLayout+xml"/>
  <Override PartName="/ppt/slideLayouts/slideLayout3739.xml" ContentType="application/vnd.openxmlformats-officedocument.presentationml.slideLayout+xml"/>
  <Override PartName="/ppt/slideLayouts/slideLayout3740.xml" ContentType="application/vnd.openxmlformats-officedocument.presentationml.slideLayout+xml"/>
  <Override PartName="/ppt/slideLayouts/slideLayout3741.xml" ContentType="application/vnd.openxmlformats-officedocument.presentationml.slideLayout+xml"/>
  <Override PartName="/ppt/slideLayouts/slideLayout3742.xml" ContentType="application/vnd.openxmlformats-officedocument.presentationml.slideLayout+xml"/>
  <Override PartName="/ppt/slideLayouts/slideLayout3743.xml" ContentType="application/vnd.openxmlformats-officedocument.presentationml.slideLayout+xml"/>
  <Override PartName="/ppt/slideLayouts/slideLayout3744.xml" ContentType="application/vnd.openxmlformats-officedocument.presentationml.slideLayout+xml"/>
  <Override PartName="/ppt/slideLayouts/slideLayout3745.xml" ContentType="application/vnd.openxmlformats-officedocument.presentationml.slideLayout+xml"/>
  <Override PartName="/ppt/slideLayouts/slideLayout3746.xml" ContentType="application/vnd.openxmlformats-officedocument.presentationml.slideLayout+xml"/>
  <Override PartName="/ppt/slideLayouts/slideLayout3747.xml" ContentType="application/vnd.openxmlformats-officedocument.presentationml.slideLayout+xml"/>
  <Override PartName="/ppt/slideLayouts/slideLayout3748.xml" ContentType="application/vnd.openxmlformats-officedocument.presentationml.slideLayout+xml"/>
  <Override PartName="/ppt/slideLayouts/slideLayout3749.xml" ContentType="application/vnd.openxmlformats-officedocument.presentationml.slideLayout+xml"/>
  <Override PartName="/ppt/slideLayouts/slideLayout3750.xml" ContentType="application/vnd.openxmlformats-officedocument.presentationml.slideLayout+xml"/>
  <Override PartName="/ppt/slideLayouts/slideLayout3751.xml" ContentType="application/vnd.openxmlformats-officedocument.presentationml.slideLayout+xml"/>
  <Override PartName="/ppt/slideLayouts/slideLayout3752.xml" ContentType="application/vnd.openxmlformats-officedocument.presentationml.slideLayout+xml"/>
  <Override PartName="/ppt/slideLayouts/slideLayout3753.xml" ContentType="application/vnd.openxmlformats-officedocument.presentationml.slideLayout+xml"/>
  <Override PartName="/ppt/slideLayouts/slideLayout3754.xml" ContentType="application/vnd.openxmlformats-officedocument.presentationml.slideLayout+xml"/>
  <Override PartName="/ppt/slideLayouts/slideLayout3755.xml" ContentType="application/vnd.openxmlformats-officedocument.presentationml.slideLayout+xml"/>
  <Override PartName="/ppt/slideLayouts/slideLayout3756.xml" ContentType="application/vnd.openxmlformats-officedocument.presentationml.slideLayout+xml"/>
  <Override PartName="/ppt/slideLayouts/slideLayout3757.xml" ContentType="application/vnd.openxmlformats-officedocument.presentationml.slideLayout+xml"/>
  <Override PartName="/ppt/slideLayouts/slideLayout3758.xml" ContentType="application/vnd.openxmlformats-officedocument.presentationml.slideLayout+xml"/>
  <Override PartName="/ppt/slideLayouts/slideLayout3759.xml" ContentType="application/vnd.openxmlformats-officedocument.presentationml.slideLayout+xml"/>
  <Override PartName="/ppt/slideLayouts/slideLayout3760.xml" ContentType="application/vnd.openxmlformats-officedocument.presentationml.slideLayout+xml"/>
  <Override PartName="/ppt/slideLayouts/slideLayout3761.xml" ContentType="application/vnd.openxmlformats-officedocument.presentationml.slideLayout+xml"/>
  <Override PartName="/ppt/slideLayouts/slideLayout3762.xml" ContentType="application/vnd.openxmlformats-officedocument.presentationml.slideLayout+xml"/>
  <Override PartName="/ppt/slideLayouts/slideLayout3763.xml" ContentType="application/vnd.openxmlformats-officedocument.presentationml.slideLayout+xml"/>
  <Override PartName="/ppt/slideLayouts/slideLayout3764.xml" ContentType="application/vnd.openxmlformats-officedocument.presentationml.slideLayout+xml"/>
  <Override PartName="/ppt/slideLayouts/slideLayout3765.xml" ContentType="application/vnd.openxmlformats-officedocument.presentationml.slideLayout+xml"/>
  <Override PartName="/ppt/slideLayouts/slideLayout3766.xml" ContentType="application/vnd.openxmlformats-officedocument.presentationml.slideLayout+xml"/>
  <Override PartName="/ppt/slideLayouts/slideLayout3767.xml" ContentType="application/vnd.openxmlformats-officedocument.presentationml.slideLayout+xml"/>
  <Override PartName="/ppt/slideLayouts/slideLayout3768.xml" ContentType="application/vnd.openxmlformats-officedocument.presentationml.slideLayout+xml"/>
  <Override PartName="/ppt/slideLayouts/slideLayout3769.xml" ContentType="application/vnd.openxmlformats-officedocument.presentationml.slideLayout+xml"/>
  <Override PartName="/ppt/slideLayouts/slideLayout3770.xml" ContentType="application/vnd.openxmlformats-officedocument.presentationml.slideLayout+xml"/>
  <Override PartName="/ppt/slideLayouts/slideLayout3771.xml" ContentType="application/vnd.openxmlformats-officedocument.presentationml.slideLayout+xml"/>
  <Override PartName="/ppt/slideLayouts/slideLayout3772.xml" ContentType="application/vnd.openxmlformats-officedocument.presentationml.slideLayout+xml"/>
  <Override PartName="/ppt/theme/theme7.xml" ContentType="application/vnd.openxmlformats-officedocument.theme+xml"/>
  <Override PartName="/ppt/slideLayouts/slideLayout3773.xml" ContentType="application/vnd.openxmlformats-officedocument.presentationml.slideLayout+xml"/>
  <Override PartName="/ppt/slideLayouts/slideLayout3774.xml" ContentType="application/vnd.openxmlformats-officedocument.presentationml.slideLayout+xml"/>
  <Override PartName="/ppt/slideLayouts/slideLayout3775.xml" ContentType="application/vnd.openxmlformats-officedocument.presentationml.slideLayout+xml"/>
  <Override PartName="/ppt/slideLayouts/slideLayout3776.xml" ContentType="application/vnd.openxmlformats-officedocument.presentationml.slideLayout+xml"/>
  <Override PartName="/ppt/slideLayouts/slideLayout3777.xml" ContentType="application/vnd.openxmlformats-officedocument.presentationml.slideLayout+xml"/>
  <Override PartName="/ppt/slideLayouts/slideLayout3778.xml" ContentType="application/vnd.openxmlformats-officedocument.presentationml.slideLayout+xml"/>
  <Override PartName="/ppt/slideLayouts/slideLayout3779.xml" ContentType="application/vnd.openxmlformats-officedocument.presentationml.slideLayout+xml"/>
  <Override PartName="/ppt/slideLayouts/slideLayout3780.xml" ContentType="application/vnd.openxmlformats-officedocument.presentationml.slideLayout+xml"/>
  <Override PartName="/ppt/slideLayouts/slideLayout3781.xml" ContentType="application/vnd.openxmlformats-officedocument.presentationml.slideLayout+xml"/>
  <Override PartName="/ppt/slideLayouts/slideLayout3782.xml" ContentType="application/vnd.openxmlformats-officedocument.presentationml.slideLayout+xml"/>
  <Override PartName="/ppt/slideLayouts/slideLayout3783.xml" ContentType="application/vnd.openxmlformats-officedocument.presentationml.slideLayout+xml"/>
  <Override PartName="/ppt/slideLayouts/slideLayout3784.xml" ContentType="application/vnd.openxmlformats-officedocument.presentationml.slideLayout+xml"/>
  <Override PartName="/ppt/slideLayouts/slideLayout3785.xml" ContentType="application/vnd.openxmlformats-officedocument.presentationml.slideLayout+xml"/>
  <Override PartName="/ppt/slideLayouts/slideLayout3786.xml" ContentType="application/vnd.openxmlformats-officedocument.presentationml.slideLayout+xml"/>
  <Override PartName="/ppt/slideLayouts/slideLayout3787.xml" ContentType="application/vnd.openxmlformats-officedocument.presentationml.slideLayout+xml"/>
  <Override PartName="/ppt/slideLayouts/slideLayout3788.xml" ContentType="application/vnd.openxmlformats-officedocument.presentationml.slideLayout+xml"/>
  <Override PartName="/ppt/slideLayouts/slideLayout3789.xml" ContentType="application/vnd.openxmlformats-officedocument.presentationml.slideLayout+xml"/>
  <Override PartName="/ppt/slideLayouts/slideLayout3790.xml" ContentType="application/vnd.openxmlformats-officedocument.presentationml.slideLayout+xml"/>
  <Override PartName="/ppt/slideLayouts/slideLayout3791.xml" ContentType="application/vnd.openxmlformats-officedocument.presentationml.slideLayout+xml"/>
  <Override PartName="/ppt/slideLayouts/slideLayout3792.xml" ContentType="application/vnd.openxmlformats-officedocument.presentationml.slideLayout+xml"/>
  <Override PartName="/ppt/slideLayouts/slideLayout3793.xml" ContentType="application/vnd.openxmlformats-officedocument.presentationml.slideLayout+xml"/>
  <Override PartName="/ppt/slideLayouts/slideLayout3794.xml" ContentType="application/vnd.openxmlformats-officedocument.presentationml.slideLayout+xml"/>
  <Override PartName="/ppt/slideLayouts/slideLayout3795.xml" ContentType="application/vnd.openxmlformats-officedocument.presentationml.slideLayout+xml"/>
  <Override PartName="/ppt/slideLayouts/slideLayout3796.xml" ContentType="application/vnd.openxmlformats-officedocument.presentationml.slideLayout+xml"/>
  <Override PartName="/ppt/slideLayouts/slideLayout3797.xml" ContentType="application/vnd.openxmlformats-officedocument.presentationml.slideLayout+xml"/>
  <Override PartName="/ppt/slideLayouts/slideLayout3798.xml" ContentType="application/vnd.openxmlformats-officedocument.presentationml.slideLayout+xml"/>
  <Override PartName="/ppt/slideLayouts/slideLayout3799.xml" ContentType="application/vnd.openxmlformats-officedocument.presentationml.slideLayout+xml"/>
  <Override PartName="/ppt/slideLayouts/slideLayout3800.xml" ContentType="application/vnd.openxmlformats-officedocument.presentationml.slideLayout+xml"/>
  <Override PartName="/ppt/slideLayouts/slideLayout3801.xml" ContentType="application/vnd.openxmlformats-officedocument.presentationml.slideLayout+xml"/>
  <Override PartName="/ppt/slideLayouts/slideLayout3802.xml" ContentType="application/vnd.openxmlformats-officedocument.presentationml.slideLayout+xml"/>
  <Override PartName="/ppt/slideLayouts/slideLayout3803.xml" ContentType="application/vnd.openxmlformats-officedocument.presentationml.slideLayout+xml"/>
  <Override PartName="/ppt/slideLayouts/slideLayout3804.xml" ContentType="application/vnd.openxmlformats-officedocument.presentationml.slideLayout+xml"/>
  <Override PartName="/ppt/slideLayouts/slideLayout3805.xml" ContentType="application/vnd.openxmlformats-officedocument.presentationml.slideLayout+xml"/>
  <Override PartName="/ppt/slideLayouts/slideLayout3806.xml" ContentType="application/vnd.openxmlformats-officedocument.presentationml.slideLayout+xml"/>
  <Override PartName="/ppt/slideLayouts/slideLayout3807.xml" ContentType="application/vnd.openxmlformats-officedocument.presentationml.slideLayout+xml"/>
  <Override PartName="/ppt/slideLayouts/slideLayout3808.xml" ContentType="application/vnd.openxmlformats-officedocument.presentationml.slideLayout+xml"/>
  <Override PartName="/ppt/slideLayouts/slideLayout3809.xml" ContentType="application/vnd.openxmlformats-officedocument.presentationml.slideLayout+xml"/>
  <Override PartName="/ppt/slideLayouts/slideLayout3810.xml" ContentType="application/vnd.openxmlformats-officedocument.presentationml.slideLayout+xml"/>
  <Override PartName="/ppt/slideLayouts/slideLayout3811.xml" ContentType="application/vnd.openxmlformats-officedocument.presentationml.slideLayout+xml"/>
  <Override PartName="/ppt/slideLayouts/slideLayout3812.xml" ContentType="application/vnd.openxmlformats-officedocument.presentationml.slideLayout+xml"/>
  <Override PartName="/ppt/slideLayouts/slideLayout3813.xml" ContentType="application/vnd.openxmlformats-officedocument.presentationml.slideLayout+xml"/>
  <Override PartName="/ppt/slideLayouts/slideLayout3814.xml" ContentType="application/vnd.openxmlformats-officedocument.presentationml.slideLayout+xml"/>
  <Override PartName="/ppt/slideLayouts/slideLayout3815.xml" ContentType="application/vnd.openxmlformats-officedocument.presentationml.slideLayout+xml"/>
  <Override PartName="/ppt/slideLayouts/slideLayout3816.xml" ContentType="application/vnd.openxmlformats-officedocument.presentationml.slideLayout+xml"/>
  <Override PartName="/ppt/slideLayouts/slideLayout3817.xml" ContentType="application/vnd.openxmlformats-officedocument.presentationml.slideLayout+xml"/>
  <Override PartName="/ppt/slideLayouts/slideLayout3818.xml" ContentType="application/vnd.openxmlformats-officedocument.presentationml.slideLayout+xml"/>
  <Override PartName="/ppt/slideLayouts/slideLayout3819.xml" ContentType="application/vnd.openxmlformats-officedocument.presentationml.slideLayout+xml"/>
  <Override PartName="/ppt/slideLayouts/slideLayout3820.xml" ContentType="application/vnd.openxmlformats-officedocument.presentationml.slideLayout+xml"/>
  <Override PartName="/ppt/slideLayouts/slideLayout3821.xml" ContentType="application/vnd.openxmlformats-officedocument.presentationml.slideLayout+xml"/>
  <Override PartName="/ppt/slideLayouts/slideLayout3822.xml" ContentType="application/vnd.openxmlformats-officedocument.presentationml.slideLayout+xml"/>
  <Override PartName="/ppt/slideLayouts/slideLayout3823.xml" ContentType="application/vnd.openxmlformats-officedocument.presentationml.slideLayout+xml"/>
  <Override PartName="/ppt/slideLayouts/slideLayout3824.xml" ContentType="application/vnd.openxmlformats-officedocument.presentationml.slideLayout+xml"/>
  <Override PartName="/ppt/slideLayouts/slideLayout3825.xml" ContentType="application/vnd.openxmlformats-officedocument.presentationml.slideLayout+xml"/>
  <Override PartName="/ppt/slideLayouts/slideLayout3826.xml" ContentType="application/vnd.openxmlformats-officedocument.presentationml.slideLayout+xml"/>
  <Override PartName="/ppt/slideLayouts/slideLayout3827.xml" ContentType="application/vnd.openxmlformats-officedocument.presentationml.slideLayout+xml"/>
  <Override PartName="/ppt/slideLayouts/slideLayout3828.xml" ContentType="application/vnd.openxmlformats-officedocument.presentationml.slideLayout+xml"/>
  <Override PartName="/ppt/slideLayouts/slideLayout3829.xml" ContentType="application/vnd.openxmlformats-officedocument.presentationml.slideLayout+xml"/>
  <Override PartName="/ppt/slideLayouts/slideLayout3830.xml" ContentType="application/vnd.openxmlformats-officedocument.presentationml.slideLayout+xml"/>
  <Override PartName="/ppt/slideLayouts/slideLayout3831.xml" ContentType="application/vnd.openxmlformats-officedocument.presentationml.slideLayout+xml"/>
  <Override PartName="/ppt/slideLayouts/slideLayout3832.xml" ContentType="application/vnd.openxmlformats-officedocument.presentationml.slideLayout+xml"/>
  <Override PartName="/ppt/slideLayouts/slideLayout3833.xml" ContentType="application/vnd.openxmlformats-officedocument.presentationml.slideLayout+xml"/>
  <Override PartName="/ppt/slideLayouts/slideLayout3834.xml" ContentType="application/vnd.openxmlformats-officedocument.presentationml.slideLayout+xml"/>
  <Override PartName="/ppt/slideLayouts/slideLayout3835.xml" ContentType="application/vnd.openxmlformats-officedocument.presentationml.slideLayout+xml"/>
  <Override PartName="/ppt/slideLayouts/slideLayout3836.xml" ContentType="application/vnd.openxmlformats-officedocument.presentationml.slideLayout+xml"/>
  <Override PartName="/ppt/slideLayouts/slideLayout3837.xml" ContentType="application/vnd.openxmlformats-officedocument.presentationml.slideLayout+xml"/>
  <Override PartName="/ppt/slideLayouts/slideLayout3838.xml" ContentType="application/vnd.openxmlformats-officedocument.presentationml.slideLayout+xml"/>
  <Override PartName="/ppt/slideLayouts/slideLayout3839.xml" ContentType="application/vnd.openxmlformats-officedocument.presentationml.slideLayout+xml"/>
  <Override PartName="/ppt/slideLayouts/slideLayout3840.xml" ContentType="application/vnd.openxmlformats-officedocument.presentationml.slideLayout+xml"/>
  <Override PartName="/ppt/slideLayouts/slideLayout3841.xml" ContentType="application/vnd.openxmlformats-officedocument.presentationml.slideLayout+xml"/>
  <Override PartName="/ppt/slideLayouts/slideLayout3842.xml" ContentType="application/vnd.openxmlformats-officedocument.presentationml.slideLayout+xml"/>
  <Override PartName="/ppt/slideLayouts/slideLayout3843.xml" ContentType="application/vnd.openxmlformats-officedocument.presentationml.slideLayout+xml"/>
  <Override PartName="/ppt/slideLayouts/slideLayout3844.xml" ContentType="application/vnd.openxmlformats-officedocument.presentationml.slideLayout+xml"/>
  <Override PartName="/ppt/slideLayouts/slideLayout3845.xml" ContentType="application/vnd.openxmlformats-officedocument.presentationml.slideLayout+xml"/>
  <Override PartName="/ppt/slideLayouts/slideLayout3846.xml" ContentType="application/vnd.openxmlformats-officedocument.presentationml.slideLayout+xml"/>
  <Override PartName="/ppt/slideLayouts/slideLayout3847.xml" ContentType="application/vnd.openxmlformats-officedocument.presentationml.slideLayout+xml"/>
  <Override PartName="/ppt/slideLayouts/slideLayout3848.xml" ContentType="application/vnd.openxmlformats-officedocument.presentationml.slideLayout+xml"/>
  <Override PartName="/ppt/slideLayouts/slideLayout3849.xml" ContentType="application/vnd.openxmlformats-officedocument.presentationml.slideLayout+xml"/>
  <Override PartName="/ppt/slideLayouts/slideLayout3850.xml" ContentType="application/vnd.openxmlformats-officedocument.presentationml.slideLayout+xml"/>
  <Override PartName="/ppt/slideLayouts/slideLayout3851.xml" ContentType="application/vnd.openxmlformats-officedocument.presentationml.slideLayout+xml"/>
  <Override PartName="/ppt/slideLayouts/slideLayout3852.xml" ContentType="application/vnd.openxmlformats-officedocument.presentationml.slideLayout+xml"/>
  <Override PartName="/ppt/slideLayouts/slideLayout3853.xml" ContentType="application/vnd.openxmlformats-officedocument.presentationml.slideLayout+xml"/>
  <Override PartName="/ppt/slideLayouts/slideLayout3854.xml" ContentType="application/vnd.openxmlformats-officedocument.presentationml.slideLayout+xml"/>
  <Override PartName="/ppt/slideLayouts/slideLayout3855.xml" ContentType="application/vnd.openxmlformats-officedocument.presentationml.slideLayout+xml"/>
  <Override PartName="/ppt/slideLayouts/slideLayout3856.xml" ContentType="application/vnd.openxmlformats-officedocument.presentationml.slideLayout+xml"/>
  <Override PartName="/ppt/slideLayouts/slideLayout3857.xml" ContentType="application/vnd.openxmlformats-officedocument.presentationml.slideLayout+xml"/>
  <Override PartName="/ppt/slideLayouts/slideLayout3858.xml" ContentType="application/vnd.openxmlformats-officedocument.presentationml.slideLayout+xml"/>
  <Override PartName="/ppt/slideLayouts/slideLayout3859.xml" ContentType="application/vnd.openxmlformats-officedocument.presentationml.slideLayout+xml"/>
  <Override PartName="/ppt/slideLayouts/slideLayout3860.xml" ContentType="application/vnd.openxmlformats-officedocument.presentationml.slideLayout+xml"/>
  <Override PartName="/ppt/slideLayouts/slideLayout3861.xml" ContentType="application/vnd.openxmlformats-officedocument.presentationml.slideLayout+xml"/>
  <Override PartName="/ppt/slideLayouts/slideLayout3862.xml" ContentType="application/vnd.openxmlformats-officedocument.presentationml.slideLayout+xml"/>
  <Override PartName="/ppt/slideLayouts/slideLayout3863.xml" ContentType="application/vnd.openxmlformats-officedocument.presentationml.slideLayout+xml"/>
  <Override PartName="/ppt/slideLayouts/slideLayout3864.xml" ContentType="application/vnd.openxmlformats-officedocument.presentationml.slideLayout+xml"/>
  <Override PartName="/ppt/slideLayouts/slideLayout3865.xml" ContentType="application/vnd.openxmlformats-officedocument.presentationml.slideLayout+xml"/>
  <Override PartName="/ppt/slideLayouts/slideLayout3866.xml" ContentType="application/vnd.openxmlformats-officedocument.presentationml.slideLayout+xml"/>
  <Override PartName="/ppt/slideLayouts/slideLayout3867.xml" ContentType="application/vnd.openxmlformats-officedocument.presentationml.slideLayout+xml"/>
  <Override PartName="/ppt/slideLayouts/slideLayout3868.xml" ContentType="application/vnd.openxmlformats-officedocument.presentationml.slideLayout+xml"/>
  <Override PartName="/ppt/slideLayouts/slideLayout3869.xml" ContentType="application/vnd.openxmlformats-officedocument.presentationml.slideLayout+xml"/>
  <Override PartName="/ppt/slideLayouts/slideLayout3870.xml" ContentType="application/vnd.openxmlformats-officedocument.presentationml.slideLayout+xml"/>
  <Override PartName="/ppt/slideLayouts/slideLayout3871.xml" ContentType="application/vnd.openxmlformats-officedocument.presentationml.slideLayout+xml"/>
  <Override PartName="/ppt/slideLayouts/slideLayout3872.xml" ContentType="application/vnd.openxmlformats-officedocument.presentationml.slideLayout+xml"/>
  <Override PartName="/ppt/slideLayouts/slideLayout3873.xml" ContentType="application/vnd.openxmlformats-officedocument.presentationml.slideLayout+xml"/>
  <Override PartName="/ppt/slideLayouts/slideLayout3874.xml" ContentType="application/vnd.openxmlformats-officedocument.presentationml.slideLayout+xml"/>
  <Override PartName="/ppt/slideLayouts/slideLayout3875.xml" ContentType="application/vnd.openxmlformats-officedocument.presentationml.slideLayout+xml"/>
  <Override PartName="/ppt/slideLayouts/slideLayout3876.xml" ContentType="application/vnd.openxmlformats-officedocument.presentationml.slideLayout+xml"/>
  <Override PartName="/ppt/slideLayouts/slideLayout3877.xml" ContentType="application/vnd.openxmlformats-officedocument.presentationml.slideLayout+xml"/>
  <Override PartName="/ppt/slideLayouts/slideLayout3878.xml" ContentType="application/vnd.openxmlformats-officedocument.presentationml.slideLayout+xml"/>
  <Override PartName="/ppt/slideLayouts/slideLayout3879.xml" ContentType="application/vnd.openxmlformats-officedocument.presentationml.slideLayout+xml"/>
  <Override PartName="/ppt/slideLayouts/slideLayout3880.xml" ContentType="application/vnd.openxmlformats-officedocument.presentationml.slideLayout+xml"/>
  <Override PartName="/ppt/slideLayouts/slideLayout3881.xml" ContentType="application/vnd.openxmlformats-officedocument.presentationml.slideLayout+xml"/>
  <Override PartName="/ppt/slideLayouts/slideLayout3882.xml" ContentType="application/vnd.openxmlformats-officedocument.presentationml.slideLayout+xml"/>
  <Override PartName="/ppt/slideLayouts/slideLayout3883.xml" ContentType="application/vnd.openxmlformats-officedocument.presentationml.slideLayout+xml"/>
  <Override PartName="/ppt/slideLayouts/slideLayout3884.xml" ContentType="application/vnd.openxmlformats-officedocument.presentationml.slideLayout+xml"/>
  <Override PartName="/ppt/slideLayouts/slideLayout3885.xml" ContentType="application/vnd.openxmlformats-officedocument.presentationml.slideLayout+xml"/>
  <Override PartName="/ppt/slideLayouts/slideLayout3886.xml" ContentType="application/vnd.openxmlformats-officedocument.presentationml.slideLayout+xml"/>
  <Override PartName="/ppt/slideLayouts/slideLayout3887.xml" ContentType="application/vnd.openxmlformats-officedocument.presentationml.slideLayout+xml"/>
  <Override PartName="/ppt/slideLayouts/slideLayout3888.xml" ContentType="application/vnd.openxmlformats-officedocument.presentationml.slideLayout+xml"/>
  <Override PartName="/ppt/slideLayouts/slideLayout3889.xml" ContentType="application/vnd.openxmlformats-officedocument.presentationml.slideLayout+xml"/>
  <Override PartName="/ppt/slideLayouts/slideLayout3890.xml" ContentType="application/vnd.openxmlformats-officedocument.presentationml.slideLayout+xml"/>
  <Override PartName="/ppt/slideLayouts/slideLayout3891.xml" ContentType="application/vnd.openxmlformats-officedocument.presentationml.slideLayout+xml"/>
  <Override PartName="/ppt/slideLayouts/slideLayout3892.xml" ContentType="application/vnd.openxmlformats-officedocument.presentationml.slideLayout+xml"/>
  <Override PartName="/ppt/slideLayouts/slideLayout3893.xml" ContentType="application/vnd.openxmlformats-officedocument.presentationml.slideLayout+xml"/>
  <Override PartName="/ppt/slideLayouts/slideLayout3894.xml" ContentType="application/vnd.openxmlformats-officedocument.presentationml.slideLayout+xml"/>
  <Override PartName="/ppt/slideLayouts/slideLayout3895.xml" ContentType="application/vnd.openxmlformats-officedocument.presentationml.slideLayout+xml"/>
  <Override PartName="/ppt/slideLayouts/slideLayout3896.xml" ContentType="application/vnd.openxmlformats-officedocument.presentationml.slideLayout+xml"/>
  <Override PartName="/ppt/slideLayouts/slideLayout3897.xml" ContentType="application/vnd.openxmlformats-officedocument.presentationml.slideLayout+xml"/>
  <Override PartName="/ppt/slideLayouts/slideLayout3898.xml" ContentType="application/vnd.openxmlformats-officedocument.presentationml.slideLayout+xml"/>
  <Override PartName="/ppt/slideLayouts/slideLayout3899.xml" ContentType="application/vnd.openxmlformats-officedocument.presentationml.slideLayout+xml"/>
  <Override PartName="/ppt/slideLayouts/slideLayout3900.xml" ContentType="application/vnd.openxmlformats-officedocument.presentationml.slideLayout+xml"/>
  <Override PartName="/ppt/slideLayouts/slideLayout3901.xml" ContentType="application/vnd.openxmlformats-officedocument.presentationml.slideLayout+xml"/>
  <Override PartName="/ppt/slideLayouts/slideLayout3902.xml" ContentType="application/vnd.openxmlformats-officedocument.presentationml.slideLayout+xml"/>
  <Override PartName="/ppt/slideLayouts/slideLayout3903.xml" ContentType="application/vnd.openxmlformats-officedocument.presentationml.slideLayout+xml"/>
  <Override PartName="/ppt/slideLayouts/slideLayout3904.xml" ContentType="application/vnd.openxmlformats-officedocument.presentationml.slideLayout+xml"/>
  <Override PartName="/ppt/slideLayouts/slideLayout3905.xml" ContentType="application/vnd.openxmlformats-officedocument.presentationml.slideLayout+xml"/>
  <Override PartName="/ppt/slideLayouts/slideLayout3906.xml" ContentType="application/vnd.openxmlformats-officedocument.presentationml.slideLayout+xml"/>
  <Override PartName="/ppt/slideLayouts/slideLayout3907.xml" ContentType="application/vnd.openxmlformats-officedocument.presentationml.slideLayout+xml"/>
  <Override PartName="/ppt/slideLayouts/slideLayout3908.xml" ContentType="application/vnd.openxmlformats-officedocument.presentationml.slideLayout+xml"/>
  <Override PartName="/ppt/slideLayouts/slideLayout3909.xml" ContentType="application/vnd.openxmlformats-officedocument.presentationml.slideLayout+xml"/>
  <Override PartName="/ppt/slideLayouts/slideLayout3910.xml" ContentType="application/vnd.openxmlformats-officedocument.presentationml.slideLayout+xml"/>
  <Override PartName="/ppt/slideLayouts/slideLayout3911.xml" ContentType="application/vnd.openxmlformats-officedocument.presentationml.slideLayout+xml"/>
  <Override PartName="/ppt/slideLayouts/slideLayout3912.xml" ContentType="application/vnd.openxmlformats-officedocument.presentationml.slideLayout+xml"/>
  <Override PartName="/ppt/slideLayouts/slideLayout3913.xml" ContentType="application/vnd.openxmlformats-officedocument.presentationml.slideLayout+xml"/>
  <Override PartName="/ppt/slideLayouts/slideLayout3914.xml" ContentType="application/vnd.openxmlformats-officedocument.presentationml.slideLayout+xml"/>
  <Override PartName="/ppt/slideLayouts/slideLayout3915.xml" ContentType="application/vnd.openxmlformats-officedocument.presentationml.slideLayout+xml"/>
  <Override PartName="/ppt/slideLayouts/slideLayout3916.xml" ContentType="application/vnd.openxmlformats-officedocument.presentationml.slideLayout+xml"/>
  <Override PartName="/ppt/slideLayouts/slideLayout3917.xml" ContentType="application/vnd.openxmlformats-officedocument.presentationml.slideLayout+xml"/>
  <Override PartName="/ppt/slideLayouts/slideLayout3918.xml" ContentType="application/vnd.openxmlformats-officedocument.presentationml.slideLayout+xml"/>
  <Override PartName="/ppt/slideLayouts/slideLayout3919.xml" ContentType="application/vnd.openxmlformats-officedocument.presentationml.slideLayout+xml"/>
  <Override PartName="/ppt/slideLayouts/slideLayout3920.xml" ContentType="application/vnd.openxmlformats-officedocument.presentationml.slideLayout+xml"/>
  <Override PartName="/ppt/slideLayouts/slideLayout3921.xml" ContentType="application/vnd.openxmlformats-officedocument.presentationml.slideLayout+xml"/>
  <Override PartName="/ppt/slideLayouts/slideLayout3922.xml" ContentType="application/vnd.openxmlformats-officedocument.presentationml.slideLayout+xml"/>
  <Override PartName="/ppt/slideLayouts/slideLayout3923.xml" ContentType="application/vnd.openxmlformats-officedocument.presentationml.slideLayout+xml"/>
  <Override PartName="/ppt/slideLayouts/slideLayout3924.xml" ContentType="application/vnd.openxmlformats-officedocument.presentationml.slideLayout+xml"/>
  <Override PartName="/ppt/slideLayouts/slideLayout3925.xml" ContentType="application/vnd.openxmlformats-officedocument.presentationml.slideLayout+xml"/>
  <Override PartName="/ppt/slideLayouts/slideLayout3926.xml" ContentType="application/vnd.openxmlformats-officedocument.presentationml.slideLayout+xml"/>
  <Override PartName="/ppt/slideLayouts/slideLayout3927.xml" ContentType="application/vnd.openxmlformats-officedocument.presentationml.slideLayout+xml"/>
  <Override PartName="/ppt/slideLayouts/slideLayout3928.xml" ContentType="application/vnd.openxmlformats-officedocument.presentationml.slideLayout+xml"/>
  <Override PartName="/ppt/slideLayouts/slideLayout3929.xml" ContentType="application/vnd.openxmlformats-officedocument.presentationml.slideLayout+xml"/>
  <Override PartName="/ppt/slideLayouts/slideLayout3930.xml" ContentType="application/vnd.openxmlformats-officedocument.presentationml.slideLayout+xml"/>
  <Override PartName="/ppt/slideLayouts/slideLayout3931.xml" ContentType="application/vnd.openxmlformats-officedocument.presentationml.slideLayout+xml"/>
  <Override PartName="/ppt/slideLayouts/slideLayout3932.xml" ContentType="application/vnd.openxmlformats-officedocument.presentationml.slideLayout+xml"/>
  <Override PartName="/ppt/slideLayouts/slideLayout3933.xml" ContentType="application/vnd.openxmlformats-officedocument.presentationml.slideLayout+xml"/>
  <Override PartName="/ppt/slideLayouts/slideLayout3934.xml" ContentType="application/vnd.openxmlformats-officedocument.presentationml.slideLayout+xml"/>
  <Override PartName="/ppt/slideLayouts/slideLayout3935.xml" ContentType="application/vnd.openxmlformats-officedocument.presentationml.slideLayout+xml"/>
  <Override PartName="/ppt/slideLayouts/slideLayout3936.xml" ContentType="application/vnd.openxmlformats-officedocument.presentationml.slideLayout+xml"/>
  <Override PartName="/ppt/slideLayouts/slideLayout3937.xml" ContentType="application/vnd.openxmlformats-officedocument.presentationml.slideLayout+xml"/>
  <Override PartName="/ppt/slideLayouts/slideLayout3938.xml" ContentType="application/vnd.openxmlformats-officedocument.presentationml.slideLayout+xml"/>
  <Override PartName="/ppt/slideLayouts/slideLayout3939.xml" ContentType="application/vnd.openxmlformats-officedocument.presentationml.slideLayout+xml"/>
  <Override PartName="/ppt/slideLayouts/slideLayout3940.xml" ContentType="application/vnd.openxmlformats-officedocument.presentationml.slideLayout+xml"/>
  <Override PartName="/ppt/slideLayouts/slideLayout3941.xml" ContentType="application/vnd.openxmlformats-officedocument.presentationml.slideLayout+xml"/>
  <Override PartName="/ppt/slideLayouts/slideLayout3942.xml" ContentType="application/vnd.openxmlformats-officedocument.presentationml.slideLayout+xml"/>
  <Override PartName="/ppt/slideLayouts/slideLayout3943.xml" ContentType="application/vnd.openxmlformats-officedocument.presentationml.slideLayout+xml"/>
  <Override PartName="/ppt/slideLayouts/slideLayout3944.xml" ContentType="application/vnd.openxmlformats-officedocument.presentationml.slideLayout+xml"/>
  <Override PartName="/ppt/slideLayouts/slideLayout3945.xml" ContentType="application/vnd.openxmlformats-officedocument.presentationml.slideLayout+xml"/>
  <Override PartName="/ppt/slideLayouts/slideLayout3946.xml" ContentType="application/vnd.openxmlformats-officedocument.presentationml.slideLayout+xml"/>
  <Override PartName="/ppt/slideLayouts/slideLayout3947.xml" ContentType="application/vnd.openxmlformats-officedocument.presentationml.slideLayout+xml"/>
  <Override PartName="/ppt/slideLayouts/slideLayout3948.xml" ContentType="application/vnd.openxmlformats-officedocument.presentationml.slideLayout+xml"/>
  <Override PartName="/ppt/slideLayouts/slideLayout3949.xml" ContentType="application/vnd.openxmlformats-officedocument.presentationml.slideLayout+xml"/>
  <Override PartName="/ppt/slideLayouts/slideLayout3950.xml" ContentType="application/vnd.openxmlformats-officedocument.presentationml.slideLayout+xml"/>
  <Override PartName="/ppt/slideLayouts/slideLayout3951.xml" ContentType="application/vnd.openxmlformats-officedocument.presentationml.slideLayout+xml"/>
  <Override PartName="/ppt/slideLayouts/slideLayout3952.xml" ContentType="application/vnd.openxmlformats-officedocument.presentationml.slideLayout+xml"/>
  <Override PartName="/ppt/slideLayouts/slideLayout3953.xml" ContentType="application/vnd.openxmlformats-officedocument.presentationml.slideLayout+xml"/>
  <Override PartName="/ppt/slideLayouts/slideLayout3954.xml" ContentType="application/vnd.openxmlformats-officedocument.presentationml.slideLayout+xml"/>
  <Override PartName="/ppt/slideLayouts/slideLayout3955.xml" ContentType="application/vnd.openxmlformats-officedocument.presentationml.slideLayout+xml"/>
  <Override PartName="/ppt/slideLayouts/slideLayout3956.xml" ContentType="application/vnd.openxmlformats-officedocument.presentationml.slideLayout+xml"/>
  <Override PartName="/ppt/slideLayouts/slideLayout3957.xml" ContentType="application/vnd.openxmlformats-officedocument.presentationml.slideLayout+xml"/>
  <Override PartName="/ppt/slideLayouts/slideLayout3958.xml" ContentType="application/vnd.openxmlformats-officedocument.presentationml.slideLayout+xml"/>
  <Override PartName="/ppt/slideLayouts/slideLayout3959.xml" ContentType="application/vnd.openxmlformats-officedocument.presentationml.slideLayout+xml"/>
  <Override PartName="/ppt/slideLayouts/slideLayout3960.xml" ContentType="application/vnd.openxmlformats-officedocument.presentationml.slideLayout+xml"/>
  <Override PartName="/ppt/slideLayouts/slideLayout3961.xml" ContentType="application/vnd.openxmlformats-officedocument.presentationml.slideLayout+xml"/>
  <Override PartName="/ppt/slideLayouts/slideLayout3962.xml" ContentType="application/vnd.openxmlformats-officedocument.presentationml.slideLayout+xml"/>
  <Override PartName="/ppt/slideLayouts/slideLayout3963.xml" ContentType="application/vnd.openxmlformats-officedocument.presentationml.slideLayout+xml"/>
  <Override PartName="/ppt/slideLayouts/slideLayout3964.xml" ContentType="application/vnd.openxmlformats-officedocument.presentationml.slideLayout+xml"/>
  <Override PartName="/ppt/slideLayouts/slideLayout3965.xml" ContentType="application/vnd.openxmlformats-officedocument.presentationml.slideLayout+xml"/>
  <Override PartName="/ppt/slideLayouts/slideLayout3966.xml" ContentType="application/vnd.openxmlformats-officedocument.presentationml.slideLayout+xml"/>
  <Override PartName="/ppt/slideLayouts/slideLayout3967.xml" ContentType="application/vnd.openxmlformats-officedocument.presentationml.slideLayout+xml"/>
  <Override PartName="/ppt/slideLayouts/slideLayout3968.xml" ContentType="application/vnd.openxmlformats-officedocument.presentationml.slideLayout+xml"/>
  <Override PartName="/ppt/slideLayouts/slideLayout3969.xml" ContentType="application/vnd.openxmlformats-officedocument.presentationml.slideLayout+xml"/>
  <Override PartName="/ppt/slideLayouts/slideLayout3970.xml" ContentType="application/vnd.openxmlformats-officedocument.presentationml.slideLayout+xml"/>
  <Override PartName="/ppt/slideLayouts/slideLayout3971.xml" ContentType="application/vnd.openxmlformats-officedocument.presentationml.slideLayout+xml"/>
  <Override PartName="/ppt/slideLayouts/slideLayout3972.xml" ContentType="application/vnd.openxmlformats-officedocument.presentationml.slideLayout+xml"/>
  <Override PartName="/ppt/slideLayouts/slideLayout3973.xml" ContentType="application/vnd.openxmlformats-officedocument.presentationml.slideLayout+xml"/>
  <Override PartName="/ppt/slideLayouts/slideLayout3974.xml" ContentType="application/vnd.openxmlformats-officedocument.presentationml.slideLayout+xml"/>
  <Override PartName="/ppt/slideLayouts/slideLayout3975.xml" ContentType="application/vnd.openxmlformats-officedocument.presentationml.slideLayout+xml"/>
  <Override PartName="/ppt/slideLayouts/slideLayout3976.xml" ContentType="application/vnd.openxmlformats-officedocument.presentationml.slideLayout+xml"/>
  <Override PartName="/ppt/slideLayouts/slideLayout3977.xml" ContentType="application/vnd.openxmlformats-officedocument.presentationml.slideLayout+xml"/>
  <Override PartName="/ppt/slideLayouts/slideLayout3978.xml" ContentType="application/vnd.openxmlformats-officedocument.presentationml.slideLayout+xml"/>
  <Override PartName="/ppt/slideLayouts/slideLayout3979.xml" ContentType="application/vnd.openxmlformats-officedocument.presentationml.slideLayout+xml"/>
  <Override PartName="/ppt/slideLayouts/slideLayout3980.xml" ContentType="application/vnd.openxmlformats-officedocument.presentationml.slideLayout+xml"/>
  <Override PartName="/ppt/slideLayouts/slideLayout3981.xml" ContentType="application/vnd.openxmlformats-officedocument.presentationml.slideLayout+xml"/>
  <Override PartName="/ppt/slideLayouts/slideLayout3982.xml" ContentType="application/vnd.openxmlformats-officedocument.presentationml.slideLayout+xml"/>
  <Override PartName="/ppt/slideLayouts/slideLayout3983.xml" ContentType="application/vnd.openxmlformats-officedocument.presentationml.slideLayout+xml"/>
  <Override PartName="/ppt/slideLayouts/slideLayout3984.xml" ContentType="application/vnd.openxmlformats-officedocument.presentationml.slideLayout+xml"/>
  <Override PartName="/ppt/slideLayouts/slideLayout3985.xml" ContentType="application/vnd.openxmlformats-officedocument.presentationml.slideLayout+xml"/>
  <Override PartName="/ppt/slideLayouts/slideLayout3986.xml" ContentType="application/vnd.openxmlformats-officedocument.presentationml.slideLayout+xml"/>
  <Override PartName="/ppt/slideLayouts/slideLayout3987.xml" ContentType="application/vnd.openxmlformats-officedocument.presentationml.slideLayout+xml"/>
  <Override PartName="/ppt/slideLayouts/slideLayout3988.xml" ContentType="application/vnd.openxmlformats-officedocument.presentationml.slideLayout+xml"/>
  <Override PartName="/ppt/slideLayouts/slideLayout3989.xml" ContentType="application/vnd.openxmlformats-officedocument.presentationml.slideLayout+xml"/>
  <Override PartName="/ppt/slideLayouts/slideLayout3990.xml" ContentType="application/vnd.openxmlformats-officedocument.presentationml.slideLayout+xml"/>
  <Override PartName="/ppt/slideLayouts/slideLayout3991.xml" ContentType="application/vnd.openxmlformats-officedocument.presentationml.slideLayout+xml"/>
  <Override PartName="/ppt/slideLayouts/slideLayout3992.xml" ContentType="application/vnd.openxmlformats-officedocument.presentationml.slideLayout+xml"/>
  <Override PartName="/ppt/slideLayouts/slideLayout3993.xml" ContentType="application/vnd.openxmlformats-officedocument.presentationml.slideLayout+xml"/>
  <Override PartName="/ppt/slideLayouts/slideLayout3994.xml" ContentType="application/vnd.openxmlformats-officedocument.presentationml.slideLayout+xml"/>
  <Override PartName="/ppt/slideLayouts/slideLayout3995.xml" ContentType="application/vnd.openxmlformats-officedocument.presentationml.slideLayout+xml"/>
  <Override PartName="/ppt/slideLayouts/slideLayout3996.xml" ContentType="application/vnd.openxmlformats-officedocument.presentationml.slideLayout+xml"/>
  <Override PartName="/ppt/slideLayouts/slideLayout3997.xml" ContentType="application/vnd.openxmlformats-officedocument.presentationml.slideLayout+xml"/>
  <Override PartName="/ppt/slideLayouts/slideLayout3998.xml" ContentType="application/vnd.openxmlformats-officedocument.presentationml.slideLayout+xml"/>
  <Override PartName="/ppt/slideLayouts/slideLayout3999.xml" ContentType="application/vnd.openxmlformats-officedocument.presentationml.slideLayout+xml"/>
  <Override PartName="/ppt/slideLayouts/slideLayout4000.xml" ContentType="application/vnd.openxmlformats-officedocument.presentationml.slideLayout+xml"/>
  <Override PartName="/ppt/slideLayouts/slideLayout4001.xml" ContentType="application/vnd.openxmlformats-officedocument.presentationml.slideLayout+xml"/>
  <Override PartName="/ppt/slideLayouts/slideLayout4002.xml" ContentType="application/vnd.openxmlformats-officedocument.presentationml.slideLayout+xml"/>
  <Override PartName="/ppt/slideLayouts/slideLayout4003.xml" ContentType="application/vnd.openxmlformats-officedocument.presentationml.slideLayout+xml"/>
  <Override PartName="/ppt/slideLayouts/slideLayout4004.xml" ContentType="application/vnd.openxmlformats-officedocument.presentationml.slideLayout+xml"/>
  <Override PartName="/ppt/slideLayouts/slideLayout4005.xml" ContentType="application/vnd.openxmlformats-officedocument.presentationml.slideLayout+xml"/>
  <Override PartName="/ppt/slideLayouts/slideLayout4006.xml" ContentType="application/vnd.openxmlformats-officedocument.presentationml.slideLayout+xml"/>
  <Override PartName="/ppt/slideLayouts/slideLayout4007.xml" ContentType="application/vnd.openxmlformats-officedocument.presentationml.slideLayout+xml"/>
  <Override PartName="/ppt/slideLayouts/slideLayout4008.xml" ContentType="application/vnd.openxmlformats-officedocument.presentationml.slideLayout+xml"/>
  <Override PartName="/ppt/slideLayouts/slideLayout4009.xml" ContentType="application/vnd.openxmlformats-officedocument.presentationml.slideLayout+xml"/>
  <Override PartName="/ppt/slideLayouts/slideLayout4010.xml" ContentType="application/vnd.openxmlformats-officedocument.presentationml.slideLayout+xml"/>
  <Override PartName="/ppt/slideLayouts/slideLayout4011.xml" ContentType="application/vnd.openxmlformats-officedocument.presentationml.slideLayout+xml"/>
  <Override PartName="/ppt/slideLayouts/slideLayout4012.xml" ContentType="application/vnd.openxmlformats-officedocument.presentationml.slideLayout+xml"/>
  <Override PartName="/ppt/slideLayouts/slideLayout4013.xml" ContentType="application/vnd.openxmlformats-officedocument.presentationml.slideLayout+xml"/>
  <Override PartName="/ppt/slideLayouts/slideLayout4014.xml" ContentType="application/vnd.openxmlformats-officedocument.presentationml.slideLayout+xml"/>
  <Override PartName="/ppt/slideLayouts/slideLayout4015.xml" ContentType="application/vnd.openxmlformats-officedocument.presentationml.slideLayout+xml"/>
  <Override PartName="/ppt/slideLayouts/slideLayout4016.xml" ContentType="application/vnd.openxmlformats-officedocument.presentationml.slideLayout+xml"/>
  <Override PartName="/ppt/slideLayouts/slideLayout4017.xml" ContentType="application/vnd.openxmlformats-officedocument.presentationml.slideLayout+xml"/>
  <Override PartName="/ppt/slideLayouts/slideLayout4018.xml" ContentType="application/vnd.openxmlformats-officedocument.presentationml.slideLayout+xml"/>
  <Override PartName="/ppt/slideLayouts/slideLayout4019.xml" ContentType="application/vnd.openxmlformats-officedocument.presentationml.slideLayout+xml"/>
  <Override PartName="/ppt/slideLayouts/slideLayout4020.xml" ContentType="application/vnd.openxmlformats-officedocument.presentationml.slideLayout+xml"/>
  <Override PartName="/ppt/slideLayouts/slideLayout4021.xml" ContentType="application/vnd.openxmlformats-officedocument.presentationml.slideLayout+xml"/>
  <Override PartName="/ppt/slideLayouts/slideLayout4022.xml" ContentType="application/vnd.openxmlformats-officedocument.presentationml.slideLayout+xml"/>
  <Override PartName="/ppt/slideLayouts/slideLayout4023.xml" ContentType="application/vnd.openxmlformats-officedocument.presentationml.slideLayout+xml"/>
  <Override PartName="/ppt/slideLayouts/slideLayout4024.xml" ContentType="application/vnd.openxmlformats-officedocument.presentationml.slideLayout+xml"/>
  <Override PartName="/ppt/slideLayouts/slideLayout4025.xml" ContentType="application/vnd.openxmlformats-officedocument.presentationml.slideLayout+xml"/>
  <Override PartName="/ppt/slideLayouts/slideLayout4026.xml" ContentType="application/vnd.openxmlformats-officedocument.presentationml.slideLayout+xml"/>
  <Override PartName="/ppt/slideLayouts/slideLayout4027.xml" ContentType="application/vnd.openxmlformats-officedocument.presentationml.slideLayout+xml"/>
  <Override PartName="/ppt/slideLayouts/slideLayout4028.xml" ContentType="application/vnd.openxmlformats-officedocument.presentationml.slideLayout+xml"/>
  <Override PartName="/ppt/slideLayouts/slideLayout4029.xml" ContentType="application/vnd.openxmlformats-officedocument.presentationml.slideLayout+xml"/>
  <Override PartName="/ppt/slideLayouts/slideLayout4030.xml" ContentType="application/vnd.openxmlformats-officedocument.presentationml.slideLayout+xml"/>
  <Override PartName="/ppt/slideLayouts/slideLayout4031.xml" ContentType="application/vnd.openxmlformats-officedocument.presentationml.slideLayout+xml"/>
  <Override PartName="/ppt/slideLayouts/slideLayout4032.xml" ContentType="application/vnd.openxmlformats-officedocument.presentationml.slideLayout+xml"/>
  <Override PartName="/ppt/slideLayouts/slideLayout4033.xml" ContentType="application/vnd.openxmlformats-officedocument.presentationml.slideLayout+xml"/>
  <Override PartName="/ppt/slideLayouts/slideLayout4034.xml" ContentType="application/vnd.openxmlformats-officedocument.presentationml.slideLayout+xml"/>
  <Override PartName="/ppt/slideLayouts/slideLayout4035.xml" ContentType="application/vnd.openxmlformats-officedocument.presentationml.slideLayout+xml"/>
  <Override PartName="/ppt/slideLayouts/slideLayout4036.xml" ContentType="application/vnd.openxmlformats-officedocument.presentationml.slideLayout+xml"/>
  <Override PartName="/ppt/slideLayouts/slideLayout4037.xml" ContentType="application/vnd.openxmlformats-officedocument.presentationml.slideLayout+xml"/>
  <Override PartName="/ppt/slideLayouts/slideLayout4038.xml" ContentType="application/vnd.openxmlformats-officedocument.presentationml.slideLayout+xml"/>
  <Override PartName="/ppt/slideLayouts/slideLayout4039.xml" ContentType="application/vnd.openxmlformats-officedocument.presentationml.slideLayout+xml"/>
  <Override PartName="/ppt/slideLayouts/slideLayout4040.xml" ContentType="application/vnd.openxmlformats-officedocument.presentationml.slideLayout+xml"/>
  <Override PartName="/ppt/slideLayouts/slideLayout4041.xml" ContentType="application/vnd.openxmlformats-officedocument.presentationml.slideLayout+xml"/>
  <Override PartName="/ppt/slideLayouts/slideLayout4042.xml" ContentType="application/vnd.openxmlformats-officedocument.presentationml.slideLayout+xml"/>
  <Override PartName="/ppt/slideLayouts/slideLayout4043.xml" ContentType="application/vnd.openxmlformats-officedocument.presentationml.slideLayout+xml"/>
  <Override PartName="/ppt/slideLayouts/slideLayout4044.xml" ContentType="application/vnd.openxmlformats-officedocument.presentationml.slideLayout+xml"/>
  <Override PartName="/ppt/slideLayouts/slideLayout4045.xml" ContentType="application/vnd.openxmlformats-officedocument.presentationml.slideLayout+xml"/>
  <Override PartName="/ppt/slideLayouts/slideLayout4046.xml" ContentType="application/vnd.openxmlformats-officedocument.presentationml.slideLayout+xml"/>
  <Override PartName="/ppt/slideLayouts/slideLayout4047.xml" ContentType="application/vnd.openxmlformats-officedocument.presentationml.slideLayout+xml"/>
  <Override PartName="/ppt/slideLayouts/slideLayout4048.xml" ContentType="application/vnd.openxmlformats-officedocument.presentationml.slideLayout+xml"/>
  <Override PartName="/ppt/slideLayouts/slideLayout4049.xml" ContentType="application/vnd.openxmlformats-officedocument.presentationml.slideLayout+xml"/>
  <Override PartName="/ppt/slideLayouts/slideLayout4050.xml" ContentType="application/vnd.openxmlformats-officedocument.presentationml.slideLayout+xml"/>
  <Override PartName="/ppt/slideLayouts/slideLayout4051.xml" ContentType="application/vnd.openxmlformats-officedocument.presentationml.slideLayout+xml"/>
  <Override PartName="/ppt/slideLayouts/slideLayout4052.xml" ContentType="application/vnd.openxmlformats-officedocument.presentationml.slideLayout+xml"/>
  <Override PartName="/ppt/slideLayouts/slideLayout4053.xml" ContentType="application/vnd.openxmlformats-officedocument.presentationml.slideLayout+xml"/>
  <Override PartName="/ppt/slideLayouts/slideLayout4054.xml" ContentType="application/vnd.openxmlformats-officedocument.presentationml.slideLayout+xml"/>
  <Override PartName="/ppt/slideLayouts/slideLayout4055.xml" ContentType="application/vnd.openxmlformats-officedocument.presentationml.slideLayout+xml"/>
  <Override PartName="/ppt/slideLayouts/slideLayout4056.xml" ContentType="application/vnd.openxmlformats-officedocument.presentationml.slideLayout+xml"/>
  <Override PartName="/ppt/slideLayouts/slideLayout4057.xml" ContentType="application/vnd.openxmlformats-officedocument.presentationml.slideLayout+xml"/>
  <Override PartName="/ppt/slideLayouts/slideLayout4058.xml" ContentType="application/vnd.openxmlformats-officedocument.presentationml.slideLayout+xml"/>
  <Override PartName="/ppt/slideLayouts/slideLayout4059.xml" ContentType="application/vnd.openxmlformats-officedocument.presentationml.slideLayout+xml"/>
  <Override PartName="/ppt/slideLayouts/slideLayout4060.xml" ContentType="application/vnd.openxmlformats-officedocument.presentationml.slideLayout+xml"/>
  <Override PartName="/ppt/slideLayouts/slideLayout4061.xml" ContentType="application/vnd.openxmlformats-officedocument.presentationml.slideLayout+xml"/>
  <Override PartName="/ppt/slideLayouts/slideLayout4062.xml" ContentType="application/vnd.openxmlformats-officedocument.presentationml.slideLayout+xml"/>
  <Override PartName="/ppt/slideLayouts/slideLayout4063.xml" ContentType="application/vnd.openxmlformats-officedocument.presentationml.slideLayout+xml"/>
  <Override PartName="/ppt/slideLayouts/slideLayout4064.xml" ContentType="application/vnd.openxmlformats-officedocument.presentationml.slideLayout+xml"/>
  <Override PartName="/ppt/slideLayouts/slideLayout4065.xml" ContentType="application/vnd.openxmlformats-officedocument.presentationml.slideLayout+xml"/>
  <Override PartName="/ppt/slideLayouts/slideLayout4066.xml" ContentType="application/vnd.openxmlformats-officedocument.presentationml.slideLayout+xml"/>
  <Override PartName="/ppt/slideLayouts/slideLayout4067.xml" ContentType="application/vnd.openxmlformats-officedocument.presentationml.slideLayout+xml"/>
  <Override PartName="/ppt/slideLayouts/slideLayout4068.xml" ContentType="application/vnd.openxmlformats-officedocument.presentationml.slideLayout+xml"/>
  <Override PartName="/ppt/slideLayouts/slideLayout4069.xml" ContentType="application/vnd.openxmlformats-officedocument.presentationml.slideLayout+xml"/>
  <Override PartName="/ppt/slideLayouts/slideLayout4070.xml" ContentType="application/vnd.openxmlformats-officedocument.presentationml.slideLayout+xml"/>
  <Override PartName="/ppt/slideLayouts/slideLayout4071.xml" ContentType="application/vnd.openxmlformats-officedocument.presentationml.slideLayout+xml"/>
  <Override PartName="/ppt/slideLayouts/slideLayout4072.xml" ContentType="application/vnd.openxmlformats-officedocument.presentationml.slideLayout+xml"/>
  <Override PartName="/ppt/slideLayouts/slideLayout4073.xml" ContentType="application/vnd.openxmlformats-officedocument.presentationml.slideLayout+xml"/>
  <Override PartName="/ppt/slideLayouts/slideLayout4074.xml" ContentType="application/vnd.openxmlformats-officedocument.presentationml.slideLayout+xml"/>
  <Override PartName="/ppt/slideLayouts/slideLayout4075.xml" ContentType="application/vnd.openxmlformats-officedocument.presentationml.slideLayout+xml"/>
  <Override PartName="/ppt/slideLayouts/slideLayout4076.xml" ContentType="application/vnd.openxmlformats-officedocument.presentationml.slideLayout+xml"/>
  <Override PartName="/ppt/slideLayouts/slideLayout4077.xml" ContentType="application/vnd.openxmlformats-officedocument.presentationml.slideLayout+xml"/>
  <Override PartName="/ppt/slideLayouts/slideLayout4078.xml" ContentType="application/vnd.openxmlformats-officedocument.presentationml.slideLayout+xml"/>
  <Override PartName="/ppt/slideLayouts/slideLayout4079.xml" ContentType="application/vnd.openxmlformats-officedocument.presentationml.slideLayout+xml"/>
  <Override PartName="/ppt/slideLayouts/slideLayout4080.xml" ContentType="application/vnd.openxmlformats-officedocument.presentationml.slideLayout+xml"/>
  <Override PartName="/ppt/slideLayouts/slideLayout4081.xml" ContentType="application/vnd.openxmlformats-officedocument.presentationml.slideLayout+xml"/>
  <Override PartName="/ppt/slideLayouts/slideLayout4082.xml" ContentType="application/vnd.openxmlformats-officedocument.presentationml.slideLayout+xml"/>
  <Override PartName="/ppt/slideLayouts/slideLayout4083.xml" ContentType="application/vnd.openxmlformats-officedocument.presentationml.slideLayout+xml"/>
  <Override PartName="/ppt/slideLayouts/slideLayout4084.xml" ContentType="application/vnd.openxmlformats-officedocument.presentationml.slideLayout+xml"/>
  <Override PartName="/ppt/slideLayouts/slideLayout4085.xml" ContentType="application/vnd.openxmlformats-officedocument.presentationml.slideLayout+xml"/>
  <Override PartName="/ppt/slideLayouts/slideLayout4086.xml" ContentType="application/vnd.openxmlformats-officedocument.presentationml.slideLayout+xml"/>
  <Override PartName="/ppt/slideLayouts/slideLayout4087.xml" ContentType="application/vnd.openxmlformats-officedocument.presentationml.slideLayout+xml"/>
  <Override PartName="/ppt/slideLayouts/slideLayout4088.xml" ContentType="application/vnd.openxmlformats-officedocument.presentationml.slideLayout+xml"/>
  <Override PartName="/ppt/slideLayouts/slideLayout4089.xml" ContentType="application/vnd.openxmlformats-officedocument.presentationml.slideLayout+xml"/>
  <Override PartName="/ppt/slideLayouts/slideLayout4090.xml" ContentType="application/vnd.openxmlformats-officedocument.presentationml.slideLayout+xml"/>
  <Override PartName="/ppt/slideLayouts/slideLayout4091.xml" ContentType="application/vnd.openxmlformats-officedocument.presentationml.slideLayout+xml"/>
  <Override PartName="/ppt/slideLayouts/slideLayout4092.xml" ContentType="application/vnd.openxmlformats-officedocument.presentationml.slideLayout+xml"/>
  <Override PartName="/ppt/slideLayouts/slideLayout4093.xml" ContentType="application/vnd.openxmlformats-officedocument.presentationml.slideLayout+xml"/>
  <Override PartName="/ppt/slideLayouts/slideLayout4094.xml" ContentType="application/vnd.openxmlformats-officedocument.presentationml.slideLayout+xml"/>
  <Override PartName="/ppt/slideLayouts/slideLayout4095.xml" ContentType="application/vnd.openxmlformats-officedocument.presentationml.slideLayout+xml"/>
  <Override PartName="/ppt/slideLayouts/slideLayout4096.xml" ContentType="application/vnd.openxmlformats-officedocument.presentationml.slideLayout+xml"/>
  <Override PartName="/ppt/slideLayouts/slideLayout4097.xml" ContentType="application/vnd.openxmlformats-officedocument.presentationml.slideLayout+xml"/>
  <Override PartName="/ppt/slideLayouts/slideLayout4098.xml" ContentType="application/vnd.openxmlformats-officedocument.presentationml.slideLayout+xml"/>
  <Override PartName="/ppt/slideLayouts/slideLayout4099.xml" ContentType="application/vnd.openxmlformats-officedocument.presentationml.slideLayout+xml"/>
  <Override PartName="/ppt/slideLayouts/slideLayout4100.xml" ContentType="application/vnd.openxmlformats-officedocument.presentationml.slideLayout+xml"/>
  <Override PartName="/ppt/slideLayouts/slideLayout4101.xml" ContentType="application/vnd.openxmlformats-officedocument.presentationml.slideLayout+xml"/>
  <Override PartName="/ppt/slideLayouts/slideLayout4102.xml" ContentType="application/vnd.openxmlformats-officedocument.presentationml.slideLayout+xml"/>
  <Override PartName="/ppt/slideLayouts/slideLayout4103.xml" ContentType="application/vnd.openxmlformats-officedocument.presentationml.slideLayout+xml"/>
  <Override PartName="/ppt/slideLayouts/slideLayout4104.xml" ContentType="application/vnd.openxmlformats-officedocument.presentationml.slideLayout+xml"/>
  <Override PartName="/ppt/slideLayouts/slideLayout4105.xml" ContentType="application/vnd.openxmlformats-officedocument.presentationml.slideLayout+xml"/>
  <Override PartName="/ppt/slideLayouts/slideLayout4106.xml" ContentType="application/vnd.openxmlformats-officedocument.presentationml.slideLayout+xml"/>
  <Override PartName="/ppt/slideLayouts/slideLayout4107.xml" ContentType="application/vnd.openxmlformats-officedocument.presentationml.slideLayout+xml"/>
  <Override PartName="/ppt/slideLayouts/slideLayout4108.xml" ContentType="application/vnd.openxmlformats-officedocument.presentationml.slideLayout+xml"/>
  <Override PartName="/ppt/slideLayouts/slideLayout4109.xml" ContentType="application/vnd.openxmlformats-officedocument.presentationml.slideLayout+xml"/>
  <Override PartName="/ppt/slideLayouts/slideLayout4110.xml" ContentType="application/vnd.openxmlformats-officedocument.presentationml.slideLayout+xml"/>
  <Override PartName="/ppt/slideLayouts/slideLayout4111.xml" ContentType="application/vnd.openxmlformats-officedocument.presentationml.slideLayout+xml"/>
  <Override PartName="/ppt/slideLayouts/slideLayout4112.xml" ContentType="application/vnd.openxmlformats-officedocument.presentationml.slideLayout+xml"/>
  <Override PartName="/ppt/slideLayouts/slideLayout4113.xml" ContentType="application/vnd.openxmlformats-officedocument.presentationml.slideLayout+xml"/>
  <Override PartName="/ppt/slideLayouts/slideLayout4114.xml" ContentType="application/vnd.openxmlformats-officedocument.presentationml.slideLayout+xml"/>
  <Override PartName="/ppt/slideLayouts/slideLayout4115.xml" ContentType="application/vnd.openxmlformats-officedocument.presentationml.slideLayout+xml"/>
  <Override PartName="/ppt/slideLayouts/slideLayout4116.xml" ContentType="application/vnd.openxmlformats-officedocument.presentationml.slideLayout+xml"/>
  <Override PartName="/ppt/slideLayouts/slideLayout4117.xml" ContentType="application/vnd.openxmlformats-officedocument.presentationml.slideLayout+xml"/>
  <Override PartName="/ppt/slideLayouts/slideLayout4118.xml" ContentType="application/vnd.openxmlformats-officedocument.presentationml.slideLayout+xml"/>
  <Override PartName="/ppt/slideLayouts/slideLayout4119.xml" ContentType="application/vnd.openxmlformats-officedocument.presentationml.slideLayout+xml"/>
  <Override PartName="/ppt/slideLayouts/slideLayout4120.xml" ContentType="application/vnd.openxmlformats-officedocument.presentationml.slideLayout+xml"/>
  <Override PartName="/ppt/slideLayouts/slideLayout4121.xml" ContentType="application/vnd.openxmlformats-officedocument.presentationml.slideLayout+xml"/>
  <Override PartName="/ppt/slideLayouts/slideLayout4122.xml" ContentType="application/vnd.openxmlformats-officedocument.presentationml.slideLayout+xml"/>
  <Override PartName="/ppt/slideLayouts/slideLayout4123.xml" ContentType="application/vnd.openxmlformats-officedocument.presentationml.slideLayout+xml"/>
  <Override PartName="/ppt/slideLayouts/slideLayout4124.xml" ContentType="application/vnd.openxmlformats-officedocument.presentationml.slideLayout+xml"/>
  <Override PartName="/ppt/slideLayouts/slideLayout4125.xml" ContentType="application/vnd.openxmlformats-officedocument.presentationml.slideLayout+xml"/>
  <Override PartName="/ppt/slideLayouts/slideLayout4126.xml" ContentType="application/vnd.openxmlformats-officedocument.presentationml.slideLayout+xml"/>
  <Override PartName="/ppt/slideLayouts/slideLayout4127.xml" ContentType="application/vnd.openxmlformats-officedocument.presentationml.slideLayout+xml"/>
  <Override PartName="/ppt/slideLayouts/slideLayout4128.xml" ContentType="application/vnd.openxmlformats-officedocument.presentationml.slideLayout+xml"/>
  <Override PartName="/ppt/slideLayouts/slideLayout4129.xml" ContentType="application/vnd.openxmlformats-officedocument.presentationml.slideLayout+xml"/>
  <Override PartName="/ppt/slideLayouts/slideLayout4130.xml" ContentType="application/vnd.openxmlformats-officedocument.presentationml.slideLayout+xml"/>
  <Override PartName="/ppt/slideLayouts/slideLayout4131.xml" ContentType="application/vnd.openxmlformats-officedocument.presentationml.slideLayout+xml"/>
  <Override PartName="/ppt/slideLayouts/slideLayout4132.xml" ContentType="application/vnd.openxmlformats-officedocument.presentationml.slideLayout+xml"/>
  <Override PartName="/ppt/slideLayouts/slideLayout4133.xml" ContentType="application/vnd.openxmlformats-officedocument.presentationml.slideLayout+xml"/>
  <Override PartName="/ppt/slideLayouts/slideLayout4134.xml" ContentType="application/vnd.openxmlformats-officedocument.presentationml.slideLayout+xml"/>
  <Override PartName="/ppt/slideLayouts/slideLayout4135.xml" ContentType="application/vnd.openxmlformats-officedocument.presentationml.slideLayout+xml"/>
  <Override PartName="/ppt/slideLayouts/slideLayout4136.xml" ContentType="application/vnd.openxmlformats-officedocument.presentationml.slideLayout+xml"/>
  <Override PartName="/ppt/slideLayouts/slideLayout4137.xml" ContentType="application/vnd.openxmlformats-officedocument.presentationml.slideLayout+xml"/>
  <Override PartName="/ppt/slideLayouts/slideLayout4138.xml" ContentType="application/vnd.openxmlformats-officedocument.presentationml.slideLayout+xml"/>
  <Override PartName="/ppt/slideLayouts/slideLayout4139.xml" ContentType="application/vnd.openxmlformats-officedocument.presentationml.slideLayout+xml"/>
  <Override PartName="/ppt/slideLayouts/slideLayout4140.xml" ContentType="application/vnd.openxmlformats-officedocument.presentationml.slideLayout+xml"/>
  <Override PartName="/ppt/slideLayouts/slideLayout4141.xml" ContentType="application/vnd.openxmlformats-officedocument.presentationml.slideLayout+xml"/>
  <Override PartName="/ppt/slideLayouts/slideLayout4142.xml" ContentType="application/vnd.openxmlformats-officedocument.presentationml.slideLayout+xml"/>
  <Override PartName="/ppt/slideLayouts/slideLayout4143.xml" ContentType="application/vnd.openxmlformats-officedocument.presentationml.slideLayout+xml"/>
  <Override PartName="/ppt/slideLayouts/slideLayout4144.xml" ContentType="application/vnd.openxmlformats-officedocument.presentationml.slideLayout+xml"/>
  <Override PartName="/ppt/slideLayouts/slideLayout4145.xml" ContentType="application/vnd.openxmlformats-officedocument.presentationml.slideLayout+xml"/>
  <Override PartName="/ppt/slideLayouts/slideLayout4146.xml" ContentType="application/vnd.openxmlformats-officedocument.presentationml.slideLayout+xml"/>
  <Override PartName="/ppt/slideLayouts/slideLayout4147.xml" ContentType="application/vnd.openxmlformats-officedocument.presentationml.slideLayout+xml"/>
  <Override PartName="/ppt/slideLayouts/slideLayout4148.xml" ContentType="application/vnd.openxmlformats-officedocument.presentationml.slideLayout+xml"/>
  <Override PartName="/ppt/slideLayouts/slideLayout4149.xml" ContentType="application/vnd.openxmlformats-officedocument.presentationml.slideLayout+xml"/>
  <Override PartName="/ppt/slideLayouts/slideLayout4150.xml" ContentType="application/vnd.openxmlformats-officedocument.presentationml.slideLayout+xml"/>
  <Override PartName="/ppt/slideLayouts/slideLayout4151.xml" ContentType="application/vnd.openxmlformats-officedocument.presentationml.slideLayout+xml"/>
  <Override PartName="/ppt/slideLayouts/slideLayout4152.xml" ContentType="application/vnd.openxmlformats-officedocument.presentationml.slideLayout+xml"/>
  <Override PartName="/ppt/slideLayouts/slideLayout4153.xml" ContentType="application/vnd.openxmlformats-officedocument.presentationml.slideLayout+xml"/>
  <Override PartName="/ppt/slideLayouts/slideLayout4154.xml" ContentType="application/vnd.openxmlformats-officedocument.presentationml.slideLayout+xml"/>
  <Override PartName="/ppt/slideLayouts/slideLayout4155.xml" ContentType="application/vnd.openxmlformats-officedocument.presentationml.slideLayout+xml"/>
  <Override PartName="/ppt/slideLayouts/slideLayout4156.xml" ContentType="application/vnd.openxmlformats-officedocument.presentationml.slideLayout+xml"/>
  <Override PartName="/ppt/slideLayouts/slideLayout4157.xml" ContentType="application/vnd.openxmlformats-officedocument.presentationml.slideLayout+xml"/>
  <Override PartName="/ppt/slideLayouts/slideLayout4158.xml" ContentType="application/vnd.openxmlformats-officedocument.presentationml.slideLayout+xml"/>
  <Override PartName="/ppt/slideLayouts/slideLayout4159.xml" ContentType="application/vnd.openxmlformats-officedocument.presentationml.slideLayout+xml"/>
  <Override PartName="/ppt/slideLayouts/slideLayout4160.xml" ContentType="application/vnd.openxmlformats-officedocument.presentationml.slideLayout+xml"/>
  <Override PartName="/ppt/slideLayouts/slideLayout4161.xml" ContentType="application/vnd.openxmlformats-officedocument.presentationml.slideLayout+xml"/>
  <Override PartName="/ppt/slideLayouts/slideLayout4162.xml" ContentType="application/vnd.openxmlformats-officedocument.presentationml.slideLayout+xml"/>
  <Override PartName="/ppt/slideLayouts/slideLayout4163.xml" ContentType="application/vnd.openxmlformats-officedocument.presentationml.slideLayout+xml"/>
  <Override PartName="/ppt/slideLayouts/slideLayout4164.xml" ContentType="application/vnd.openxmlformats-officedocument.presentationml.slideLayout+xml"/>
  <Override PartName="/ppt/slideLayouts/slideLayout4165.xml" ContentType="application/vnd.openxmlformats-officedocument.presentationml.slideLayout+xml"/>
  <Override PartName="/ppt/slideLayouts/slideLayout4166.xml" ContentType="application/vnd.openxmlformats-officedocument.presentationml.slideLayout+xml"/>
  <Override PartName="/ppt/slideLayouts/slideLayout4167.xml" ContentType="application/vnd.openxmlformats-officedocument.presentationml.slideLayout+xml"/>
  <Override PartName="/ppt/slideLayouts/slideLayout4168.xml" ContentType="application/vnd.openxmlformats-officedocument.presentationml.slideLayout+xml"/>
  <Override PartName="/ppt/slideLayouts/slideLayout4169.xml" ContentType="application/vnd.openxmlformats-officedocument.presentationml.slideLayout+xml"/>
  <Override PartName="/ppt/slideLayouts/slideLayout4170.xml" ContentType="application/vnd.openxmlformats-officedocument.presentationml.slideLayout+xml"/>
  <Override PartName="/ppt/slideLayouts/slideLayout4171.xml" ContentType="application/vnd.openxmlformats-officedocument.presentationml.slideLayout+xml"/>
  <Override PartName="/ppt/slideLayouts/slideLayout4172.xml" ContentType="application/vnd.openxmlformats-officedocument.presentationml.slideLayout+xml"/>
  <Override PartName="/ppt/slideLayouts/slideLayout4173.xml" ContentType="application/vnd.openxmlformats-officedocument.presentationml.slideLayout+xml"/>
  <Override PartName="/ppt/slideLayouts/slideLayout4174.xml" ContentType="application/vnd.openxmlformats-officedocument.presentationml.slideLayout+xml"/>
  <Override PartName="/ppt/slideLayouts/slideLayout4175.xml" ContentType="application/vnd.openxmlformats-officedocument.presentationml.slideLayout+xml"/>
  <Override PartName="/ppt/slideLayouts/slideLayout4176.xml" ContentType="application/vnd.openxmlformats-officedocument.presentationml.slideLayout+xml"/>
  <Override PartName="/ppt/slideLayouts/slideLayout4177.xml" ContentType="application/vnd.openxmlformats-officedocument.presentationml.slideLayout+xml"/>
  <Override PartName="/ppt/slideLayouts/slideLayout4178.xml" ContentType="application/vnd.openxmlformats-officedocument.presentationml.slideLayout+xml"/>
  <Override PartName="/ppt/slideLayouts/slideLayout4179.xml" ContentType="application/vnd.openxmlformats-officedocument.presentationml.slideLayout+xml"/>
  <Override PartName="/ppt/slideLayouts/slideLayout4180.xml" ContentType="application/vnd.openxmlformats-officedocument.presentationml.slideLayout+xml"/>
  <Override PartName="/ppt/slideLayouts/slideLayout4181.xml" ContentType="application/vnd.openxmlformats-officedocument.presentationml.slideLayout+xml"/>
  <Override PartName="/ppt/slideLayouts/slideLayout4182.xml" ContentType="application/vnd.openxmlformats-officedocument.presentationml.slideLayout+xml"/>
  <Override PartName="/ppt/slideLayouts/slideLayout4183.xml" ContentType="application/vnd.openxmlformats-officedocument.presentationml.slideLayout+xml"/>
  <Override PartName="/ppt/slideLayouts/slideLayout4184.xml" ContentType="application/vnd.openxmlformats-officedocument.presentationml.slideLayout+xml"/>
  <Override PartName="/ppt/slideLayouts/slideLayout4185.xml" ContentType="application/vnd.openxmlformats-officedocument.presentationml.slideLayout+xml"/>
  <Override PartName="/ppt/slideLayouts/slideLayout4186.xml" ContentType="application/vnd.openxmlformats-officedocument.presentationml.slideLayout+xml"/>
  <Override PartName="/ppt/slideLayouts/slideLayout4187.xml" ContentType="application/vnd.openxmlformats-officedocument.presentationml.slideLayout+xml"/>
  <Override PartName="/ppt/slideLayouts/slideLayout4188.xml" ContentType="application/vnd.openxmlformats-officedocument.presentationml.slideLayout+xml"/>
  <Override PartName="/ppt/slideLayouts/slideLayout4189.xml" ContentType="application/vnd.openxmlformats-officedocument.presentationml.slideLayout+xml"/>
  <Override PartName="/ppt/slideLayouts/slideLayout4190.xml" ContentType="application/vnd.openxmlformats-officedocument.presentationml.slideLayout+xml"/>
  <Override PartName="/ppt/slideLayouts/slideLayout4191.xml" ContentType="application/vnd.openxmlformats-officedocument.presentationml.slideLayout+xml"/>
  <Override PartName="/ppt/slideLayouts/slideLayout4192.xml" ContentType="application/vnd.openxmlformats-officedocument.presentationml.slideLayout+xml"/>
  <Override PartName="/ppt/slideLayouts/slideLayout4193.xml" ContentType="application/vnd.openxmlformats-officedocument.presentationml.slideLayout+xml"/>
  <Override PartName="/ppt/slideLayouts/slideLayout4194.xml" ContentType="application/vnd.openxmlformats-officedocument.presentationml.slideLayout+xml"/>
  <Override PartName="/ppt/slideLayouts/slideLayout4195.xml" ContentType="application/vnd.openxmlformats-officedocument.presentationml.slideLayout+xml"/>
  <Override PartName="/ppt/slideLayouts/slideLayout4196.xml" ContentType="application/vnd.openxmlformats-officedocument.presentationml.slideLayout+xml"/>
  <Override PartName="/ppt/slideLayouts/slideLayout4197.xml" ContentType="application/vnd.openxmlformats-officedocument.presentationml.slideLayout+xml"/>
  <Override PartName="/ppt/slideLayouts/slideLayout4198.xml" ContentType="application/vnd.openxmlformats-officedocument.presentationml.slideLayout+xml"/>
  <Override PartName="/ppt/slideLayouts/slideLayout4199.xml" ContentType="application/vnd.openxmlformats-officedocument.presentationml.slideLayout+xml"/>
  <Override PartName="/ppt/slideLayouts/slideLayout4200.xml" ContentType="application/vnd.openxmlformats-officedocument.presentationml.slideLayout+xml"/>
  <Override PartName="/ppt/slideLayouts/slideLayout4201.xml" ContentType="application/vnd.openxmlformats-officedocument.presentationml.slideLayout+xml"/>
  <Override PartName="/ppt/slideLayouts/slideLayout4202.xml" ContentType="application/vnd.openxmlformats-officedocument.presentationml.slideLayout+xml"/>
  <Override PartName="/ppt/slideLayouts/slideLayout4203.xml" ContentType="application/vnd.openxmlformats-officedocument.presentationml.slideLayout+xml"/>
  <Override PartName="/ppt/slideLayouts/slideLayout4204.xml" ContentType="application/vnd.openxmlformats-officedocument.presentationml.slideLayout+xml"/>
  <Override PartName="/ppt/slideLayouts/slideLayout4205.xml" ContentType="application/vnd.openxmlformats-officedocument.presentationml.slideLayout+xml"/>
  <Override PartName="/ppt/slideLayouts/slideLayout4206.xml" ContentType="application/vnd.openxmlformats-officedocument.presentationml.slideLayout+xml"/>
  <Override PartName="/ppt/slideLayouts/slideLayout4207.xml" ContentType="application/vnd.openxmlformats-officedocument.presentationml.slideLayout+xml"/>
  <Override PartName="/ppt/slideLayouts/slideLayout4208.xml" ContentType="application/vnd.openxmlformats-officedocument.presentationml.slideLayout+xml"/>
  <Override PartName="/ppt/slideLayouts/slideLayout4209.xml" ContentType="application/vnd.openxmlformats-officedocument.presentationml.slideLayout+xml"/>
  <Override PartName="/ppt/slideLayouts/slideLayout4210.xml" ContentType="application/vnd.openxmlformats-officedocument.presentationml.slideLayout+xml"/>
  <Override PartName="/ppt/slideLayouts/slideLayout4211.xml" ContentType="application/vnd.openxmlformats-officedocument.presentationml.slideLayout+xml"/>
  <Override PartName="/ppt/slideLayouts/slideLayout4212.xml" ContentType="application/vnd.openxmlformats-officedocument.presentationml.slideLayout+xml"/>
  <Override PartName="/ppt/slideLayouts/slideLayout4213.xml" ContentType="application/vnd.openxmlformats-officedocument.presentationml.slideLayout+xml"/>
  <Override PartName="/ppt/slideLayouts/slideLayout4214.xml" ContentType="application/vnd.openxmlformats-officedocument.presentationml.slideLayout+xml"/>
  <Override PartName="/ppt/slideLayouts/slideLayout4215.xml" ContentType="application/vnd.openxmlformats-officedocument.presentationml.slideLayout+xml"/>
  <Override PartName="/ppt/slideLayouts/slideLayout4216.xml" ContentType="application/vnd.openxmlformats-officedocument.presentationml.slideLayout+xml"/>
  <Override PartName="/ppt/slideLayouts/slideLayout4217.xml" ContentType="application/vnd.openxmlformats-officedocument.presentationml.slideLayout+xml"/>
  <Override PartName="/ppt/slideLayouts/slideLayout4218.xml" ContentType="application/vnd.openxmlformats-officedocument.presentationml.slideLayout+xml"/>
  <Override PartName="/ppt/slideLayouts/slideLayout4219.xml" ContentType="application/vnd.openxmlformats-officedocument.presentationml.slideLayout+xml"/>
  <Override PartName="/ppt/slideLayouts/slideLayout4220.xml" ContentType="application/vnd.openxmlformats-officedocument.presentationml.slideLayout+xml"/>
  <Override PartName="/ppt/slideLayouts/slideLayout4221.xml" ContentType="application/vnd.openxmlformats-officedocument.presentationml.slideLayout+xml"/>
  <Override PartName="/ppt/slideLayouts/slideLayout4222.xml" ContentType="application/vnd.openxmlformats-officedocument.presentationml.slideLayout+xml"/>
  <Override PartName="/ppt/slideLayouts/slideLayout4223.xml" ContentType="application/vnd.openxmlformats-officedocument.presentationml.slideLayout+xml"/>
  <Override PartName="/ppt/slideLayouts/slideLayout4224.xml" ContentType="application/vnd.openxmlformats-officedocument.presentationml.slideLayout+xml"/>
  <Override PartName="/ppt/slideLayouts/slideLayout4225.xml" ContentType="application/vnd.openxmlformats-officedocument.presentationml.slideLayout+xml"/>
  <Override PartName="/ppt/slideLayouts/slideLayout4226.xml" ContentType="application/vnd.openxmlformats-officedocument.presentationml.slideLayout+xml"/>
  <Override PartName="/ppt/slideLayouts/slideLayout4227.xml" ContentType="application/vnd.openxmlformats-officedocument.presentationml.slideLayout+xml"/>
  <Override PartName="/ppt/slideLayouts/slideLayout4228.xml" ContentType="application/vnd.openxmlformats-officedocument.presentationml.slideLayout+xml"/>
  <Override PartName="/ppt/slideLayouts/slideLayout4229.xml" ContentType="application/vnd.openxmlformats-officedocument.presentationml.slideLayout+xml"/>
  <Override PartName="/ppt/slideLayouts/slideLayout4230.xml" ContentType="application/vnd.openxmlformats-officedocument.presentationml.slideLayout+xml"/>
  <Override PartName="/ppt/slideLayouts/slideLayout4231.xml" ContentType="application/vnd.openxmlformats-officedocument.presentationml.slideLayout+xml"/>
  <Override PartName="/ppt/slideLayouts/slideLayout4232.xml" ContentType="application/vnd.openxmlformats-officedocument.presentationml.slideLayout+xml"/>
  <Override PartName="/ppt/slideLayouts/slideLayout4233.xml" ContentType="application/vnd.openxmlformats-officedocument.presentationml.slideLayout+xml"/>
  <Override PartName="/ppt/slideLayouts/slideLayout4234.xml" ContentType="application/vnd.openxmlformats-officedocument.presentationml.slideLayout+xml"/>
  <Override PartName="/ppt/slideLayouts/slideLayout4235.xml" ContentType="application/vnd.openxmlformats-officedocument.presentationml.slideLayout+xml"/>
  <Override PartName="/ppt/slideLayouts/slideLayout4236.xml" ContentType="application/vnd.openxmlformats-officedocument.presentationml.slideLayout+xml"/>
  <Override PartName="/ppt/slideLayouts/slideLayout4237.xml" ContentType="application/vnd.openxmlformats-officedocument.presentationml.slideLayout+xml"/>
  <Override PartName="/ppt/slideLayouts/slideLayout4238.xml" ContentType="application/vnd.openxmlformats-officedocument.presentationml.slideLayout+xml"/>
  <Override PartName="/ppt/slideLayouts/slideLayout4239.xml" ContentType="application/vnd.openxmlformats-officedocument.presentationml.slideLayout+xml"/>
  <Override PartName="/ppt/slideLayouts/slideLayout4240.xml" ContentType="application/vnd.openxmlformats-officedocument.presentationml.slideLayout+xml"/>
  <Override PartName="/ppt/slideLayouts/slideLayout4241.xml" ContentType="application/vnd.openxmlformats-officedocument.presentationml.slideLayout+xml"/>
  <Override PartName="/ppt/slideLayouts/slideLayout4242.xml" ContentType="application/vnd.openxmlformats-officedocument.presentationml.slideLayout+xml"/>
  <Override PartName="/ppt/slideLayouts/slideLayout4243.xml" ContentType="application/vnd.openxmlformats-officedocument.presentationml.slideLayout+xml"/>
  <Override PartName="/ppt/slideLayouts/slideLayout4244.xml" ContentType="application/vnd.openxmlformats-officedocument.presentationml.slideLayout+xml"/>
  <Override PartName="/ppt/slideLayouts/slideLayout4245.xml" ContentType="application/vnd.openxmlformats-officedocument.presentationml.slideLayout+xml"/>
  <Override PartName="/ppt/slideLayouts/slideLayout4246.xml" ContentType="application/vnd.openxmlformats-officedocument.presentationml.slideLayout+xml"/>
  <Override PartName="/ppt/slideLayouts/slideLayout4247.xml" ContentType="application/vnd.openxmlformats-officedocument.presentationml.slideLayout+xml"/>
  <Override PartName="/ppt/slideLayouts/slideLayout4248.xml" ContentType="application/vnd.openxmlformats-officedocument.presentationml.slideLayout+xml"/>
  <Override PartName="/ppt/slideLayouts/slideLayout4249.xml" ContentType="application/vnd.openxmlformats-officedocument.presentationml.slideLayout+xml"/>
  <Override PartName="/ppt/slideLayouts/slideLayout4250.xml" ContentType="application/vnd.openxmlformats-officedocument.presentationml.slideLayout+xml"/>
  <Override PartName="/ppt/slideLayouts/slideLayout4251.xml" ContentType="application/vnd.openxmlformats-officedocument.presentationml.slideLayout+xml"/>
  <Override PartName="/ppt/slideLayouts/slideLayout4252.xml" ContentType="application/vnd.openxmlformats-officedocument.presentationml.slideLayout+xml"/>
  <Override PartName="/ppt/slideLayouts/slideLayout4253.xml" ContentType="application/vnd.openxmlformats-officedocument.presentationml.slideLayout+xml"/>
  <Override PartName="/ppt/slideLayouts/slideLayout4254.xml" ContentType="application/vnd.openxmlformats-officedocument.presentationml.slideLayout+xml"/>
  <Override PartName="/ppt/slideLayouts/slideLayout4255.xml" ContentType="application/vnd.openxmlformats-officedocument.presentationml.slideLayout+xml"/>
  <Override PartName="/ppt/slideLayouts/slideLayout4256.xml" ContentType="application/vnd.openxmlformats-officedocument.presentationml.slideLayout+xml"/>
  <Override PartName="/ppt/slideLayouts/slideLayout4257.xml" ContentType="application/vnd.openxmlformats-officedocument.presentationml.slideLayout+xml"/>
  <Override PartName="/ppt/slideLayouts/slideLayout4258.xml" ContentType="application/vnd.openxmlformats-officedocument.presentationml.slideLayout+xml"/>
  <Override PartName="/ppt/slideLayouts/slideLayout4259.xml" ContentType="application/vnd.openxmlformats-officedocument.presentationml.slideLayout+xml"/>
  <Override PartName="/ppt/slideLayouts/slideLayout4260.xml" ContentType="application/vnd.openxmlformats-officedocument.presentationml.slideLayout+xml"/>
  <Override PartName="/ppt/slideLayouts/slideLayout4261.xml" ContentType="application/vnd.openxmlformats-officedocument.presentationml.slideLayout+xml"/>
  <Override PartName="/ppt/slideLayouts/slideLayout4262.xml" ContentType="application/vnd.openxmlformats-officedocument.presentationml.slideLayout+xml"/>
  <Override PartName="/ppt/slideLayouts/slideLayout4263.xml" ContentType="application/vnd.openxmlformats-officedocument.presentationml.slideLayout+xml"/>
  <Override PartName="/ppt/slideLayouts/slideLayout4264.xml" ContentType="application/vnd.openxmlformats-officedocument.presentationml.slideLayout+xml"/>
  <Override PartName="/ppt/slideLayouts/slideLayout4265.xml" ContentType="application/vnd.openxmlformats-officedocument.presentationml.slideLayout+xml"/>
  <Override PartName="/ppt/slideLayouts/slideLayout4266.xml" ContentType="application/vnd.openxmlformats-officedocument.presentationml.slideLayout+xml"/>
  <Override PartName="/ppt/slideLayouts/slideLayout4267.xml" ContentType="application/vnd.openxmlformats-officedocument.presentationml.slideLayout+xml"/>
  <Override PartName="/ppt/slideLayouts/slideLayout4268.xml" ContentType="application/vnd.openxmlformats-officedocument.presentationml.slideLayout+xml"/>
  <Override PartName="/ppt/slideLayouts/slideLayout4269.xml" ContentType="application/vnd.openxmlformats-officedocument.presentationml.slideLayout+xml"/>
  <Override PartName="/ppt/slideLayouts/slideLayout4270.xml" ContentType="application/vnd.openxmlformats-officedocument.presentationml.slideLayout+xml"/>
  <Override PartName="/ppt/slideLayouts/slideLayout4271.xml" ContentType="application/vnd.openxmlformats-officedocument.presentationml.slideLayout+xml"/>
  <Override PartName="/ppt/slideLayouts/slideLayout4272.xml" ContentType="application/vnd.openxmlformats-officedocument.presentationml.slideLayout+xml"/>
  <Override PartName="/ppt/slideLayouts/slideLayout4273.xml" ContentType="application/vnd.openxmlformats-officedocument.presentationml.slideLayout+xml"/>
  <Override PartName="/ppt/slideLayouts/slideLayout4274.xml" ContentType="application/vnd.openxmlformats-officedocument.presentationml.slideLayout+xml"/>
  <Override PartName="/ppt/slideLayouts/slideLayout4275.xml" ContentType="application/vnd.openxmlformats-officedocument.presentationml.slideLayout+xml"/>
  <Override PartName="/ppt/slideLayouts/slideLayout4276.xml" ContentType="application/vnd.openxmlformats-officedocument.presentationml.slideLayout+xml"/>
  <Override PartName="/ppt/slideLayouts/slideLayout4277.xml" ContentType="application/vnd.openxmlformats-officedocument.presentationml.slideLayout+xml"/>
  <Override PartName="/ppt/slideLayouts/slideLayout4278.xml" ContentType="application/vnd.openxmlformats-officedocument.presentationml.slideLayout+xml"/>
  <Override PartName="/ppt/slideLayouts/slideLayout4279.xml" ContentType="application/vnd.openxmlformats-officedocument.presentationml.slideLayout+xml"/>
  <Override PartName="/ppt/slideLayouts/slideLayout4280.xml" ContentType="application/vnd.openxmlformats-officedocument.presentationml.slideLayout+xml"/>
  <Override PartName="/ppt/slideLayouts/slideLayout4281.xml" ContentType="application/vnd.openxmlformats-officedocument.presentationml.slideLayout+xml"/>
  <Override PartName="/ppt/slideLayouts/slideLayout4282.xml" ContentType="application/vnd.openxmlformats-officedocument.presentationml.slideLayout+xml"/>
  <Override PartName="/ppt/slideLayouts/slideLayout4283.xml" ContentType="application/vnd.openxmlformats-officedocument.presentationml.slideLayout+xml"/>
  <Override PartName="/ppt/slideLayouts/slideLayout4284.xml" ContentType="application/vnd.openxmlformats-officedocument.presentationml.slideLayout+xml"/>
  <Override PartName="/ppt/slideLayouts/slideLayout4285.xml" ContentType="application/vnd.openxmlformats-officedocument.presentationml.slideLayout+xml"/>
  <Override PartName="/ppt/slideLayouts/slideLayout4286.xml" ContentType="application/vnd.openxmlformats-officedocument.presentationml.slideLayout+xml"/>
  <Override PartName="/ppt/slideLayouts/slideLayout4287.xml" ContentType="application/vnd.openxmlformats-officedocument.presentationml.slideLayout+xml"/>
  <Override PartName="/ppt/slideLayouts/slideLayout4288.xml" ContentType="application/vnd.openxmlformats-officedocument.presentationml.slideLayout+xml"/>
  <Override PartName="/ppt/slideLayouts/slideLayout4289.xml" ContentType="application/vnd.openxmlformats-officedocument.presentationml.slideLayout+xml"/>
  <Override PartName="/ppt/slideLayouts/slideLayout4290.xml" ContentType="application/vnd.openxmlformats-officedocument.presentationml.slideLayout+xml"/>
  <Override PartName="/ppt/slideLayouts/slideLayout4291.xml" ContentType="application/vnd.openxmlformats-officedocument.presentationml.slideLayout+xml"/>
  <Override PartName="/ppt/slideLayouts/slideLayout4292.xml" ContentType="application/vnd.openxmlformats-officedocument.presentationml.slideLayout+xml"/>
  <Override PartName="/ppt/slideLayouts/slideLayout4293.xml" ContentType="application/vnd.openxmlformats-officedocument.presentationml.slideLayout+xml"/>
  <Override PartName="/ppt/slideLayouts/slideLayout4294.xml" ContentType="application/vnd.openxmlformats-officedocument.presentationml.slideLayout+xml"/>
  <Override PartName="/ppt/slideLayouts/slideLayout4295.xml" ContentType="application/vnd.openxmlformats-officedocument.presentationml.slideLayout+xml"/>
  <Override PartName="/ppt/slideLayouts/slideLayout4296.xml" ContentType="application/vnd.openxmlformats-officedocument.presentationml.slideLayout+xml"/>
  <Override PartName="/ppt/slideLayouts/slideLayout4297.xml" ContentType="application/vnd.openxmlformats-officedocument.presentationml.slideLayout+xml"/>
  <Override PartName="/ppt/slideLayouts/slideLayout4298.xml" ContentType="application/vnd.openxmlformats-officedocument.presentationml.slideLayout+xml"/>
  <Override PartName="/ppt/slideLayouts/slideLayout4299.xml" ContentType="application/vnd.openxmlformats-officedocument.presentationml.slideLayout+xml"/>
  <Override PartName="/ppt/slideLayouts/slideLayout4300.xml" ContentType="application/vnd.openxmlformats-officedocument.presentationml.slideLayout+xml"/>
  <Override PartName="/ppt/slideLayouts/slideLayout4301.xml" ContentType="application/vnd.openxmlformats-officedocument.presentationml.slideLayout+xml"/>
  <Override PartName="/ppt/slideLayouts/slideLayout4302.xml" ContentType="application/vnd.openxmlformats-officedocument.presentationml.slideLayout+xml"/>
  <Override PartName="/ppt/slideLayouts/slideLayout4303.xml" ContentType="application/vnd.openxmlformats-officedocument.presentationml.slideLayout+xml"/>
  <Override PartName="/ppt/slideLayouts/slideLayout4304.xml" ContentType="application/vnd.openxmlformats-officedocument.presentationml.slideLayout+xml"/>
  <Override PartName="/ppt/slideLayouts/slideLayout4305.xml" ContentType="application/vnd.openxmlformats-officedocument.presentationml.slideLayout+xml"/>
  <Override PartName="/ppt/slideLayouts/slideLayout4306.xml" ContentType="application/vnd.openxmlformats-officedocument.presentationml.slideLayout+xml"/>
  <Override PartName="/ppt/slideLayouts/slideLayout4307.xml" ContentType="application/vnd.openxmlformats-officedocument.presentationml.slideLayout+xml"/>
  <Override PartName="/ppt/slideLayouts/slideLayout4308.xml" ContentType="application/vnd.openxmlformats-officedocument.presentationml.slideLayout+xml"/>
  <Override PartName="/ppt/slideLayouts/slideLayout4309.xml" ContentType="application/vnd.openxmlformats-officedocument.presentationml.slideLayout+xml"/>
  <Override PartName="/ppt/slideLayouts/slideLayout4310.xml" ContentType="application/vnd.openxmlformats-officedocument.presentationml.slideLayout+xml"/>
  <Override PartName="/ppt/slideLayouts/slideLayout4311.xml" ContentType="application/vnd.openxmlformats-officedocument.presentationml.slideLayout+xml"/>
  <Override PartName="/ppt/slideLayouts/slideLayout4312.xml" ContentType="application/vnd.openxmlformats-officedocument.presentationml.slideLayout+xml"/>
  <Override PartName="/ppt/slideLayouts/slideLayout4313.xml" ContentType="application/vnd.openxmlformats-officedocument.presentationml.slideLayout+xml"/>
  <Override PartName="/ppt/slideLayouts/slideLayout4314.xml" ContentType="application/vnd.openxmlformats-officedocument.presentationml.slideLayout+xml"/>
  <Override PartName="/ppt/theme/theme8.xml" ContentType="application/vnd.openxmlformats-officedocument.theme+xml"/>
  <Override PartName="/ppt/slideLayouts/slideLayout4315.xml" ContentType="application/vnd.openxmlformats-officedocument.presentationml.slideLayout+xml"/>
  <Override PartName="/ppt/slideLayouts/slideLayout4316.xml" ContentType="application/vnd.openxmlformats-officedocument.presentationml.slideLayout+xml"/>
  <Override PartName="/ppt/slideLayouts/slideLayout4317.xml" ContentType="application/vnd.openxmlformats-officedocument.presentationml.slideLayout+xml"/>
  <Override PartName="/ppt/slideLayouts/slideLayout4318.xml" ContentType="application/vnd.openxmlformats-officedocument.presentationml.slideLayout+xml"/>
  <Override PartName="/ppt/slideLayouts/slideLayout4319.xml" ContentType="application/vnd.openxmlformats-officedocument.presentationml.slideLayout+xml"/>
  <Override PartName="/ppt/slideLayouts/slideLayout4320.xml" ContentType="application/vnd.openxmlformats-officedocument.presentationml.slideLayout+xml"/>
  <Override PartName="/ppt/slideLayouts/slideLayout4321.xml" ContentType="application/vnd.openxmlformats-officedocument.presentationml.slideLayout+xml"/>
  <Override PartName="/ppt/slideLayouts/slideLayout4322.xml" ContentType="application/vnd.openxmlformats-officedocument.presentationml.slideLayout+xml"/>
  <Override PartName="/ppt/slideLayouts/slideLayout4323.xml" ContentType="application/vnd.openxmlformats-officedocument.presentationml.slideLayout+xml"/>
  <Override PartName="/ppt/slideLayouts/slideLayout4324.xml" ContentType="application/vnd.openxmlformats-officedocument.presentationml.slideLayout+xml"/>
  <Override PartName="/ppt/slideLayouts/slideLayout4325.xml" ContentType="application/vnd.openxmlformats-officedocument.presentationml.slideLayout+xml"/>
  <Override PartName="/ppt/slideLayouts/slideLayout4326.xml" ContentType="application/vnd.openxmlformats-officedocument.presentationml.slideLayout+xml"/>
  <Override PartName="/ppt/slideLayouts/slideLayout4327.xml" ContentType="application/vnd.openxmlformats-officedocument.presentationml.slideLayout+xml"/>
  <Override PartName="/ppt/slideLayouts/slideLayout4328.xml" ContentType="application/vnd.openxmlformats-officedocument.presentationml.slideLayout+xml"/>
  <Override PartName="/ppt/slideLayouts/slideLayout4329.xml" ContentType="application/vnd.openxmlformats-officedocument.presentationml.slideLayout+xml"/>
  <Override PartName="/ppt/slideLayouts/slideLayout4330.xml" ContentType="application/vnd.openxmlformats-officedocument.presentationml.slideLayout+xml"/>
  <Override PartName="/ppt/slideLayouts/slideLayout4331.xml" ContentType="application/vnd.openxmlformats-officedocument.presentationml.slideLayout+xml"/>
  <Override PartName="/ppt/slideLayouts/slideLayout4332.xml" ContentType="application/vnd.openxmlformats-officedocument.presentationml.slideLayout+xml"/>
  <Override PartName="/ppt/slideLayouts/slideLayout4333.xml" ContentType="application/vnd.openxmlformats-officedocument.presentationml.slideLayout+xml"/>
  <Override PartName="/ppt/slideLayouts/slideLayout4334.xml" ContentType="application/vnd.openxmlformats-officedocument.presentationml.slideLayout+xml"/>
  <Override PartName="/ppt/slideLayouts/slideLayout4335.xml" ContentType="application/vnd.openxmlformats-officedocument.presentationml.slideLayout+xml"/>
  <Override PartName="/ppt/slideLayouts/slideLayout4336.xml" ContentType="application/vnd.openxmlformats-officedocument.presentationml.slideLayout+xml"/>
  <Override PartName="/ppt/slideLayouts/slideLayout4337.xml" ContentType="application/vnd.openxmlformats-officedocument.presentationml.slideLayout+xml"/>
  <Override PartName="/ppt/slideLayouts/slideLayout4338.xml" ContentType="application/vnd.openxmlformats-officedocument.presentationml.slideLayout+xml"/>
  <Override PartName="/ppt/slideLayouts/slideLayout4339.xml" ContentType="application/vnd.openxmlformats-officedocument.presentationml.slideLayout+xml"/>
  <Override PartName="/ppt/slideLayouts/slideLayout4340.xml" ContentType="application/vnd.openxmlformats-officedocument.presentationml.slideLayout+xml"/>
  <Override PartName="/ppt/slideLayouts/slideLayout4341.xml" ContentType="application/vnd.openxmlformats-officedocument.presentationml.slideLayout+xml"/>
  <Override PartName="/ppt/slideLayouts/slideLayout4342.xml" ContentType="application/vnd.openxmlformats-officedocument.presentationml.slideLayout+xml"/>
  <Override PartName="/ppt/slideLayouts/slideLayout4343.xml" ContentType="application/vnd.openxmlformats-officedocument.presentationml.slideLayout+xml"/>
  <Override PartName="/ppt/slideLayouts/slideLayout4344.xml" ContentType="application/vnd.openxmlformats-officedocument.presentationml.slideLayout+xml"/>
  <Override PartName="/ppt/slideLayouts/slideLayout4345.xml" ContentType="application/vnd.openxmlformats-officedocument.presentationml.slideLayout+xml"/>
  <Override PartName="/ppt/slideLayouts/slideLayout4346.xml" ContentType="application/vnd.openxmlformats-officedocument.presentationml.slideLayout+xml"/>
  <Override PartName="/ppt/slideLayouts/slideLayout4347.xml" ContentType="application/vnd.openxmlformats-officedocument.presentationml.slideLayout+xml"/>
  <Override PartName="/ppt/slideLayouts/slideLayout4348.xml" ContentType="application/vnd.openxmlformats-officedocument.presentationml.slideLayout+xml"/>
  <Override PartName="/ppt/slideLayouts/slideLayout4349.xml" ContentType="application/vnd.openxmlformats-officedocument.presentationml.slideLayout+xml"/>
  <Override PartName="/ppt/slideLayouts/slideLayout4350.xml" ContentType="application/vnd.openxmlformats-officedocument.presentationml.slideLayout+xml"/>
  <Override PartName="/ppt/slideLayouts/slideLayout4351.xml" ContentType="application/vnd.openxmlformats-officedocument.presentationml.slideLayout+xml"/>
  <Override PartName="/ppt/slideLayouts/slideLayout4352.xml" ContentType="application/vnd.openxmlformats-officedocument.presentationml.slideLayout+xml"/>
  <Override PartName="/ppt/slideLayouts/slideLayout4353.xml" ContentType="application/vnd.openxmlformats-officedocument.presentationml.slideLayout+xml"/>
  <Override PartName="/ppt/slideLayouts/slideLayout4354.xml" ContentType="application/vnd.openxmlformats-officedocument.presentationml.slideLayout+xml"/>
  <Override PartName="/ppt/slideLayouts/slideLayout4355.xml" ContentType="application/vnd.openxmlformats-officedocument.presentationml.slideLayout+xml"/>
  <Override PartName="/ppt/slideLayouts/slideLayout4356.xml" ContentType="application/vnd.openxmlformats-officedocument.presentationml.slideLayout+xml"/>
  <Override PartName="/ppt/slideLayouts/slideLayout4357.xml" ContentType="application/vnd.openxmlformats-officedocument.presentationml.slideLayout+xml"/>
  <Override PartName="/ppt/slideLayouts/slideLayout4358.xml" ContentType="application/vnd.openxmlformats-officedocument.presentationml.slideLayout+xml"/>
  <Override PartName="/ppt/slideLayouts/slideLayout4359.xml" ContentType="application/vnd.openxmlformats-officedocument.presentationml.slideLayout+xml"/>
  <Override PartName="/ppt/slideLayouts/slideLayout4360.xml" ContentType="application/vnd.openxmlformats-officedocument.presentationml.slideLayout+xml"/>
  <Override PartName="/ppt/slideLayouts/slideLayout4361.xml" ContentType="application/vnd.openxmlformats-officedocument.presentationml.slideLayout+xml"/>
  <Override PartName="/ppt/slideLayouts/slideLayout4362.xml" ContentType="application/vnd.openxmlformats-officedocument.presentationml.slideLayout+xml"/>
  <Override PartName="/ppt/slideLayouts/slideLayout4363.xml" ContentType="application/vnd.openxmlformats-officedocument.presentationml.slideLayout+xml"/>
  <Override PartName="/ppt/slideLayouts/slideLayout4364.xml" ContentType="application/vnd.openxmlformats-officedocument.presentationml.slideLayout+xml"/>
  <Override PartName="/ppt/slideLayouts/slideLayout4365.xml" ContentType="application/vnd.openxmlformats-officedocument.presentationml.slideLayout+xml"/>
  <Override PartName="/ppt/slideLayouts/slideLayout4366.xml" ContentType="application/vnd.openxmlformats-officedocument.presentationml.slideLayout+xml"/>
  <Override PartName="/ppt/slideLayouts/slideLayout4367.xml" ContentType="application/vnd.openxmlformats-officedocument.presentationml.slideLayout+xml"/>
  <Override PartName="/ppt/slideLayouts/slideLayout4368.xml" ContentType="application/vnd.openxmlformats-officedocument.presentationml.slideLayout+xml"/>
  <Override PartName="/ppt/slideLayouts/slideLayout4369.xml" ContentType="application/vnd.openxmlformats-officedocument.presentationml.slideLayout+xml"/>
  <Override PartName="/ppt/slideLayouts/slideLayout4370.xml" ContentType="application/vnd.openxmlformats-officedocument.presentationml.slideLayout+xml"/>
  <Override PartName="/ppt/slideLayouts/slideLayout4371.xml" ContentType="application/vnd.openxmlformats-officedocument.presentationml.slideLayout+xml"/>
  <Override PartName="/ppt/slideLayouts/slideLayout4372.xml" ContentType="application/vnd.openxmlformats-officedocument.presentationml.slideLayout+xml"/>
  <Override PartName="/ppt/slideLayouts/slideLayout4373.xml" ContentType="application/vnd.openxmlformats-officedocument.presentationml.slideLayout+xml"/>
  <Override PartName="/ppt/slideLayouts/slideLayout4374.xml" ContentType="application/vnd.openxmlformats-officedocument.presentationml.slideLayout+xml"/>
  <Override PartName="/ppt/slideLayouts/slideLayout4375.xml" ContentType="application/vnd.openxmlformats-officedocument.presentationml.slideLayout+xml"/>
  <Override PartName="/ppt/slideLayouts/slideLayout4376.xml" ContentType="application/vnd.openxmlformats-officedocument.presentationml.slideLayout+xml"/>
  <Override PartName="/ppt/slideLayouts/slideLayout4377.xml" ContentType="application/vnd.openxmlformats-officedocument.presentationml.slideLayout+xml"/>
  <Override PartName="/ppt/slideLayouts/slideLayout4378.xml" ContentType="application/vnd.openxmlformats-officedocument.presentationml.slideLayout+xml"/>
  <Override PartName="/ppt/slideLayouts/slideLayout4379.xml" ContentType="application/vnd.openxmlformats-officedocument.presentationml.slideLayout+xml"/>
  <Override PartName="/ppt/slideLayouts/slideLayout4380.xml" ContentType="application/vnd.openxmlformats-officedocument.presentationml.slideLayout+xml"/>
  <Override PartName="/ppt/slideLayouts/slideLayout4381.xml" ContentType="application/vnd.openxmlformats-officedocument.presentationml.slideLayout+xml"/>
  <Override PartName="/ppt/slideLayouts/slideLayout4382.xml" ContentType="application/vnd.openxmlformats-officedocument.presentationml.slideLayout+xml"/>
  <Override PartName="/ppt/slideLayouts/slideLayout4383.xml" ContentType="application/vnd.openxmlformats-officedocument.presentationml.slideLayout+xml"/>
  <Override PartName="/ppt/slideLayouts/slideLayout4384.xml" ContentType="application/vnd.openxmlformats-officedocument.presentationml.slideLayout+xml"/>
  <Override PartName="/ppt/slideLayouts/slideLayout4385.xml" ContentType="application/vnd.openxmlformats-officedocument.presentationml.slideLayout+xml"/>
  <Override PartName="/ppt/slideLayouts/slideLayout4386.xml" ContentType="application/vnd.openxmlformats-officedocument.presentationml.slideLayout+xml"/>
  <Override PartName="/ppt/slideLayouts/slideLayout4387.xml" ContentType="application/vnd.openxmlformats-officedocument.presentationml.slideLayout+xml"/>
  <Override PartName="/ppt/slideLayouts/slideLayout4388.xml" ContentType="application/vnd.openxmlformats-officedocument.presentationml.slideLayout+xml"/>
  <Override PartName="/ppt/slideLayouts/slideLayout4389.xml" ContentType="application/vnd.openxmlformats-officedocument.presentationml.slideLayout+xml"/>
  <Override PartName="/ppt/slideLayouts/slideLayout4390.xml" ContentType="application/vnd.openxmlformats-officedocument.presentationml.slideLayout+xml"/>
  <Override PartName="/ppt/slideLayouts/slideLayout4391.xml" ContentType="application/vnd.openxmlformats-officedocument.presentationml.slideLayout+xml"/>
  <Override PartName="/ppt/slideLayouts/slideLayout4392.xml" ContentType="application/vnd.openxmlformats-officedocument.presentationml.slideLayout+xml"/>
  <Override PartName="/ppt/slideLayouts/slideLayout4393.xml" ContentType="application/vnd.openxmlformats-officedocument.presentationml.slideLayout+xml"/>
  <Override PartName="/ppt/slideLayouts/slideLayout4394.xml" ContentType="application/vnd.openxmlformats-officedocument.presentationml.slideLayout+xml"/>
  <Override PartName="/ppt/slideLayouts/slideLayout4395.xml" ContentType="application/vnd.openxmlformats-officedocument.presentationml.slideLayout+xml"/>
  <Override PartName="/ppt/slideLayouts/slideLayout4396.xml" ContentType="application/vnd.openxmlformats-officedocument.presentationml.slideLayout+xml"/>
  <Override PartName="/ppt/slideLayouts/slideLayout4397.xml" ContentType="application/vnd.openxmlformats-officedocument.presentationml.slideLayout+xml"/>
  <Override PartName="/ppt/slideLayouts/slideLayout4398.xml" ContentType="application/vnd.openxmlformats-officedocument.presentationml.slideLayout+xml"/>
  <Override PartName="/ppt/slideLayouts/slideLayout4399.xml" ContentType="application/vnd.openxmlformats-officedocument.presentationml.slideLayout+xml"/>
  <Override PartName="/ppt/slideLayouts/slideLayout4400.xml" ContentType="application/vnd.openxmlformats-officedocument.presentationml.slideLayout+xml"/>
  <Override PartName="/ppt/slideLayouts/slideLayout4401.xml" ContentType="application/vnd.openxmlformats-officedocument.presentationml.slideLayout+xml"/>
  <Override PartName="/ppt/slideLayouts/slideLayout4402.xml" ContentType="application/vnd.openxmlformats-officedocument.presentationml.slideLayout+xml"/>
  <Override PartName="/ppt/slideLayouts/slideLayout4403.xml" ContentType="application/vnd.openxmlformats-officedocument.presentationml.slideLayout+xml"/>
  <Override PartName="/ppt/slideLayouts/slideLayout4404.xml" ContentType="application/vnd.openxmlformats-officedocument.presentationml.slideLayout+xml"/>
  <Override PartName="/ppt/slideLayouts/slideLayout4405.xml" ContentType="application/vnd.openxmlformats-officedocument.presentationml.slideLayout+xml"/>
  <Override PartName="/ppt/slideLayouts/slideLayout4406.xml" ContentType="application/vnd.openxmlformats-officedocument.presentationml.slideLayout+xml"/>
  <Override PartName="/ppt/slideLayouts/slideLayout4407.xml" ContentType="application/vnd.openxmlformats-officedocument.presentationml.slideLayout+xml"/>
  <Override PartName="/ppt/slideLayouts/slideLayout4408.xml" ContentType="application/vnd.openxmlformats-officedocument.presentationml.slideLayout+xml"/>
  <Override PartName="/ppt/slideLayouts/slideLayout4409.xml" ContentType="application/vnd.openxmlformats-officedocument.presentationml.slideLayout+xml"/>
  <Override PartName="/ppt/slideLayouts/slideLayout4410.xml" ContentType="application/vnd.openxmlformats-officedocument.presentationml.slideLayout+xml"/>
  <Override PartName="/ppt/slideLayouts/slideLayout4411.xml" ContentType="application/vnd.openxmlformats-officedocument.presentationml.slideLayout+xml"/>
  <Override PartName="/ppt/slideLayouts/slideLayout4412.xml" ContentType="application/vnd.openxmlformats-officedocument.presentationml.slideLayout+xml"/>
  <Override PartName="/ppt/slideLayouts/slideLayout4413.xml" ContentType="application/vnd.openxmlformats-officedocument.presentationml.slideLayout+xml"/>
  <Override PartName="/ppt/slideLayouts/slideLayout4414.xml" ContentType="application/vnd.openxmlformats-officedocument.presentationml.slideLayout+xml"/>
  <Override PartName="/ppt/slideLayouts/slideLayout4415.xml" ContentType="application/vnd.openxmlformats-officedocument.presentationml.slideLayout+xml"/>
  <Override PartName="/ppt/slideLayouts/slideLayout4416.xml" ContentType="application/vnd.openxmlformats-officedocument.presentationml.slideLayout+xml"/>
  <Override PartName="/ppt/slideLayouts/slideLayout4417.xml" ContentType="application/vnd.openxmlformats-officedocument.presentationml.slideLayout+xml"/>
  <Override PartName="/ppt/slideLayouts/slideLayout4418.xml" ContentType="application/vnd.openxmlformats-officedocument.presentationml.slideLayout+xml"/>
  <Override PartName="/ppt/slideLayouts/slideLayout4419.xml" ContentType="application/vnd.openxmlformats-officedocument.presentationml.slideLayout+xml"/>
  <Override PartName="/ppt/slideLayouts/slideLayout4420.xml" ContentType="application/vnd.openxmlformats-officedocument.presentationml.slideLayout+xml"/>
  <Override PartName="/ppt/slideLayouts/slideLayout4421.xml" ContentType="application/vnd.openxmlformats-officedocument.presentationml.slideLayout+xml"/>
  <Override PartName="/ppt/slideLayouts/slideLayout4422.xml" ContentType="application/vnd.openxmlformats-officedocument.presentationml.slideLayout+xml"/>
  <Override PartName="/ppt/slideLayouts/slideLayout4423.xml" ContentType="application/vnd.openxmlformats-officedocument.presentationml.slideLayout+xml"/>
  <Override PartName="/ppt/slideLayouts/slideLayout4424.xml" ContentType="application/vnd.openxmlformats-officedocument.presentationml.slideLayout+xml"/>
  <Override PartName="/ppt/slideLayouts/slideLayout4425.xml" ContentType="application/vnd.openxmlformats-officedocument.presentationml.slideLayout+xml"/>
  <Override PartName="/ppt/slideLayouts/slideLayout4426.xml" ContentType="application/vnd.openxmlformats-officedocument.presentationml.slideLayout+xml"/>
  <Override PartName="/ppt/slideLayouts/slideLayout4427.xml" ContentType="application/vnd.openxmlformats-officedocument.presentationml.slideLayout+xml"/>
  <Override PartName="/ppt/slideLayouts/slideLayout4428.xml" ContentType="application/vnd.openxmlformats-officedocument.presentationml.slideLayout+xml"/>
  <Override PartName="/ppt/slideLayouts/slideLayout4429.xml" ContentType="application/vnd.openxmlformats-officedocument.presentationml.slideLayout+xml"/>
  <Override PartName="/ppt/slideLayouts/slideLayout4430.xml" ContentType="application/vnd.openxmlformats-officedocument.presentationml.slideLayout+xml"/>
  <Override PartName="/ppt/slideLayouts/slideLayout4431.xml" ContentType="application/vnd.openxmlformats-officedocument.presentationml.slideLayout+xml"/>
  <Override PartName="/ppt/slideLayouts/slideLayout4432.xml" ContentType="application/vnd.openxmlformats-officedocument.presentationml.slideLayout+xml"/>
  <Override PartName="/ppt/slideLayouts/slideLayout4433.xml" ContentType="application/vnd.openxmlformats-officedocument.presentationml.slideLayout+xml"/>
  <Override PartName="/ppt/slideLayouts/slideLayout4434.xml" ContentType="application/vnd.openxmlformats-officedocument.presentationml.slideLayout+xml"/>
  <Override PartName="/ppt/slideLayouts/slideLayout4435.xml" ContentType="application/vnd.openxmlformats-officedocument.presentationml.slideLayout+xml"/>
  <Override PartName="/ppt/slideLayouts/slideLayout4436.xml" ContentType="application/vnd.openxmlformats-officedocument.presentationml.slideLayout+xml"/>
  <Override PartName="/ppt/slideLayouts/slideLayout4437.xml" ContentType="application/vnd.openxmlformats-officedocument.presentationml.slideLayout+xml"/>
  <Override PartName="/ppt/slideLayouts/slideLayout4438.xml" ContentType="application/vnd.openxmlformats-officedocument.presentationml.slideLayout+xml"/>
  <Override PartName="/ppt/slideLayouts/slideLayout4439.xml" ContentType="application/vnd.openxmlformats-officedocument.presentationml.slideLayout+xml"/>
  <Override PartName="/ppt/slideLayouts/slideLayout4440.xml" ContentType="application/vnd.openxmlformats-officedocument.presentationml.slideLayout+xml"/>
  <Override PartName="/ppt/slideLayouts/slideLayout4441.xml" ContentType="application/vnd.openxmlformats-officedocument.presentationml.slideLayout+xml"/>
  <Override PartName="/ppt/slideLayouts/slideLayout4442.xml" ContentType="application/vnd.openxmlformats-officedocument.presentationml.slideLayout+xml"/>
  <Override PartName="/ppt/slideLayouts/slideLayout4443.xml" ContentType="application/vnd.openxmlformats-officedocument.presentationml.slideLayout+xml"/>
  <Override PartName="/ppt/slideLayouts/slideLayout4444.xml" ContentType="application/vnd.openxmlformats-officedocument.presentationml.slideLayout+xml"/>
  <Override PartName="/ppt/slideLayouts/slideLayout4445.xml" ContentType="application/vnd.openxmlformats-officedocument.presentationml.slideLayout+xml"/>
  <Override PartName="/ppt/slideLayouts/slideLayout4446.xml" ContentType="application/vnd.openxmlformats-officedocument.presentationml.slideLayout+xml"/>
  <Override PartName="/ppt/slideLayouts/slideLayout4447.xml" ContentType="application/vnd.openxmlformats-officedocument.presentationml.slideLayout+xml"/>
  <Override PartName="/ppt/slideLayouts/slideLayout4448.xml" ContentType="application/vnd.openxmlformats-officedocument.presentationml.slideLayout+xml"/>
  <Override PartName="/ppt/slideLayouts/slideLayout4449.xml" ContentType="application/vnd.openxmlformats-officedocument.presentationml.slideLayout+xml"/>
  <Override PartName="/ppt/slideLayouts/slideLayout4450.xml" ContentType="application/vnd.openxmlformats-officedocument.presentationml.slideLayout+xml"/>
  <Override PartName="/ppt/slideLayouts/slideLayout4451.xml" ContentType="application/vnd.openxmlformats-officedocument.presentationml.slideLayout+xml"/>
  <Override PartName="/ppt/slideLayouts/slideLayout4452.xml" ContentType="application/vnd.openxmlformats-officedocument.presentationml.slideLayout+xml"/>
  <Override PartName="/ppt/slideLayouts/slideLayout4453.xml" ContentType="application/vnd.openxmlformats-officedocument.presentationml.slideLayout+xml"/>
  <Override PartName="/ppt/slideLayouts/slideLayout4454.xml" ContentType="application/vnd.openxmlformats-officedocument.presentationml.slideLayout+xml"/>
  <Override PartName="/ppt/slideLayouts/slideLayout4455.xml" ContentType="application/vnd.openxmlformats-officedocument.presentationml.slideLayout+xml"/>
  <Override PartName="/ppt/slideLayouts/slideLayout4456.xml" ContentType="application/vnd.openxmlformats-officedocument.presentationml.slideLayout+xml"/>
  <Override PartName="/ppt/slideLayouts/slideLayout4457.xml" ContentType="application/vnd.openxmlformats-officedocument.presentationml.slideLayout+xml"/>
  <Override PartName="/ppt/slideLayouts/slideLayout4458.xml" ContentType="application/vnd.openxmlformats-officedocument.presentationml.slideLayout+xml"/>
  <Override PartName="/ppt/slideLayouts/slideLayout4459.xml" ContentType="application/vnd.openxmlformats-officedocument.presentationml.slideLayout+xml"/>
  <Override PartName="/ppt/slideLayouts/slideLayout4460.xml" ContentType="application/vnd.openxmlformats-officedocument.presentationml.slideLayout+xml"/>
  <Override PartName="/ppt/slideLayouts/slideLayout4461.xml" ContentType="application/vnd.openxmlformats-officedocument.presentationml.slideLayout+xml"/>
  <Override PartName="/ppt/slideLayouts/slideLayout4462.xml" ContentType="application/vnd.openxmlformats-officedocument.presentationml.slideLayout+xml"/>
  <Override PartName="/ppt/slideLayouts/slideLayout4463.xml" ContentType="application/vnd.openxmlformats-officedocument.presentationml.slideLayout+xml"/>
  <Override PartName="/ppt/slideLayouts/slideLayout4464.xml" ContentType="application/vnd.openxmlformats-officedocument.presentationml.slideLayout+xml"/>
  <Override PartName="/ppt/slideLayouts/slideLayout4465.xml" ContentType="application/vnd.openxmlformats-officedocument.presentationml.slideLayout+xml"/>
  <Override PartName="/ppt/slideLayouts/slideLayout4466.xml" ContentType="application/vnd.openxmlformats-officedocument.presentationml.slideLayout+xml"/>
  <Override PartName="/ppt/slideLayouts/slideLayout4467.xml" ContentType="application/vnd.openxmlformats-officedocument.presentationml.slideLayout+xml"/>
  <Override PartName="/ppt/slideLayouts/slideLayout4468.xml" ContentType="application/vnd.openxmlformats-officedocument.presentationml.slideLayout+xml"/>
  <Override PartName="/ppt/slideLayouts/slideLayout4469.xml" ContentType="application/vnd.openxmlformats-officedocument.presentationml.slideLayout+xml"/>
  <Override PartName="/ppt/slideLayouts/slideLayout4470.xml" ContentType="application/vnd.openxmlformats-officedocument.presentationml.slideLayout+xml"/>
  <Override PartName="/ppt/slideLayouts/slideLayout4471.xml" ContentType="application/vnd.openxmlformats-officedocument.presentationml.slideLayout+xml"/>
  <Override PartName="/ppt/slideLayouts/slideLayout4472.xml" ContentType="application/vnd.openxmlformats-officedocument.presentationml.slideLayout+xml"/>
  <Override PartName="/ppt/slideLayouts/slideLayout4473.xml" ContentType="application/vnd.openxmlformats-officedocument.presentationml.slideLayout+xml"/>
  <Override PartName="/ppt/slideLayouts/slideLayout4474.xml" ContentType="application/vnd.openxmlformats-officedocument.presentationml.slideLayout+xml"/>
  <Override PartName="/ppt/slideLayouts/slideLayout4475.xml" ContentType="application/vnd.openxmlformats-officedocument.presentationml.slideLayout+xml"/>
  <Override PartName="/ppt/slideLayouts/slideLayout4476.xml" ContentType="application/vnd.openxmlformats-officedocument.presentationml.slideLayout+xml"/>
  <Override PartName="/ppt/slideLayouts/slideLayout4477.xml" ContentType="application/vnd.openxmlformats-officedocument.presentationml.slideLayout+xml"/>
  <Override PartName="/ppt/slideLayouts/slideLayout4478.xml" ContentType="application/vnd.openxmlformats-officedocument.presentationml.slideLayout+xml"/>
  <Override PartName="/ppt/slideLayouts/slideLayout4479.xml" ContentType="application/vnd.openxmlformats-officedocument.presentationml.slideLayout+xml"/>
  <Override PartName="/ppt/slideLayouts/slideLayout4480.xml" ContentType="application/vnd.openxmlformats-officedocument.presentationml.slideLayout+xml"/>
  <Override PartName="/ppt/slideLayouts/slideLayout4481.xml" ContentType="application/vnd.openxmlformats-officedocument.presentationml.slideLayout+xml"/>
  <Override PartName="/ppt/slideLayouts/slideLayout4482.xml" ContentType="application/vnd.openxmlformats-officedocument.presentationml.slideLayout+xml"/>
  <Override PartName="/ppt/slideLayouts/slideLayout4483.xml" ContentType="application/vnd.openxmlformats-officedocument.presentationml.slideLayout+xml"/>
  <Override PartName="/ppt/slideLayouts/slideLayout4484.xml" ContentType="application/vnd.openxmlformats-officedocument.presentationml.slideLayout+xml"/>
  <Override PartName="/ppt/slideLayouts/slideLayout4485.xml" ContentType="application/vnd.openxmlformats-officedocument.presentationml.slideLayout+xml"/>
  <Override PartName="/ppt/slideLayouts/slideLayout4486.xml" ContentType="application/vnd.openxmlformats-officedocument.presentationml.slideLayout+xml"/>
  <Override PartName="/ppt/slideLayouts/slideLayout4487.xml" ContentType="application/vnd.openxmlformats-officedocument.presentationml.slideLayout+xml"/>
  <Override PartName="/ppt/slideLayouts/slideLayout4488.xml" ContentType="application/vnd.openxmlformats-officedocument.presentationml.slideLayout+xml"/>
  <Override PartName="/ppt/slideLayouts/slideLayout4489.xml" ContentType="application/vnd.openxmlformats-officedocument.presentationml.slideLayout+xml"/>
  <Override PartName="/ppt/slideLayouts/slideLayout4490.xml" ContentType="application/vnd.openxmlformats-officedocument.presentationml.slideLayout+xml"/>
  <Override PartName="/ppt/slideLayouts/slideLayout4491.xml" ContentType="application/vnd.openxmlformats-officedocument.presentationml.slideLayout+xml"/>
  <Override PartName="/ppt/slideLayouts/slideLayout4492.xml" ContentType="application/vnd.openxmlformats-officedocument.presentationml.slideLayout+xml"/>
  <Override PartName="/ppt/slideLayouts/slideLayout4493.xml" ContentType="application/vnd.openxmlformats-officedocument.presentationml.slideLayout+xml"/>
  <Override PartName="/ppt/slideLayouts/slideLayout4494.xml" ContentType="application/vnd.openxmlformats-officedocument.presentationml.slideLayout+xml"/>
  <Override PartName="/ppt/slideLayouts/slideLayout4495.xml" ContentType="application/vnd.openxmlformats-officedocument.presentationml.slideLayout+xml"/>
  <Override PartName="/ppt/slideLayouts/slideLayout4496.xml" ContentType="application/vnd.openxmlformats-officedocument.presentationml.slideLayout+xml"/>
  <Override PartName="/ppt/slideLayouts/slideLayout4497.xml" ContentType="application/vnd.openxmlformats-officedocument.presentationml.slideLayout+xml"/>
  <Override PartName="/ppt/slideLayouts/slideLayout4498.xml" ContentType="application/vnd.openxmlformats-officedocument.presentationml.slideLayout+xml"/>
  <Override PartName="/ppt/slideLayouts/slideLayout4499.xml" ContentType="application/vnd.openxmlformats-officedocument.presentationml.slideLayout+xml"/>
  <Override PartName="/ppt/slideLayouts/slideLayout4500.xml" ContentType="application/vnd.openxmlformats-officedocument.presentationml.slideLayout+xml"/>
  <Override PartName="/ppt/slideLayouts/slideLayout4501.xml" ContentType="application/vnd.openxmlformats-officedocument.presentationml.slideLayout+xml"/>
  <Override PartName="/ppt/slideLayouts/slideLayout4502.xml" ContentType="application/vnd.openxmlformats-officedocument.presentationml.slideLayout+xml"/>
  <Override PartName="/ppt/slideLayouts/slideLayout4503.xml" ContentType="application/vnd.openxmlformats-officedocument.presentationml.slideLayout+xml"/>
  <Override PartName="/ppt/slideLayouts/slideLayout4504.xml" ContentType="application/vnd.openxmlformats-officedocument.presentationml.slideLayout+xml"/>
  <Override PartName="/ppt/slideLayouts/slideLayout4505.xml" ContentType="application/vnd.openxmlformats-officedocument.presentationml.slideLayout+xml"/>
  <Override PartName="/ppt/slideLayouts/slideLayout4506.xml" ContentType="application/vnd.openxmlformats-officedocument.presentationml.slideLayout+xml"/>
  <Override PartName="/ppt/slideLayouts/slideLayout4507.xml" ContentType="application/vnd.openxmlformats-officedocument.presentationml.slideLayout+xml"/>
  <Override PartName="/ppt/slideLayouts/slideLayout4508.xml" ContentType="application/vnd.openxmlformats-officedocument.presentationml.slideLayout+xml"/>
  <Override PartName="/ppt/slideLayouts/slideLayout4509.xml" ContentType="application/vnd.openxmlformats-officedocument.presentationml.slideLayout+xml"/>
  <Override PartName="/ppt/slideLayouts/slideLayout4510.xml" ContentType="application/vnd.openxmlformats-officedocument.presentationml.slideLayout+xml"/>
  <Override PartName="/ppt/slideLayouts/slideLayout4511.xml" ContentType="application/vnd.openxmlformats-officedocument.presentationml.slideLayout+xml"/>
  <Override PartName="/ppt/slideLayouts/slideLayout4512.xml" ContentType="application/vnd.openxmlformats-officedocument.presentationml.slideLayout+xml"/>
  <Override PartName="/ppt/slideLayouts/slideLayout4513.xml" ContentType="application/vnd.openxmlformats-officedocument.presentationml.slideLayout+xml"/>
  <Override PartName="/ppt/slideLayouts/slideLayout4514.xml" ContentType="application/vnd.openxmlformats-officedocument.presentationml.slideLayout+xml"/>
  <Override PartName="/ppt/slideLayouts/slideLayout4515.xml" ContentType="application/vnd.openxmlformats-officedocument.presentationml.slideLayout+xml"/>
  <Override PartName="/ppt/slideLayouts/slideLayout4516.xml" ContentType="application/vnd.openxmlformats-officedocument.presentationml.slideLayout+xml"/>
  <Override PartName="/ppt/slideLayouts/slideLayout4517.xml" ContentType="application/vnd.openxmlformats-officedocument.presentationml.slideLayout+xml"/>
  <Override PartName="/ppt/slideLayouts/slideLayout4518.xml" ContentType="application/vnd.openxmlformats-officedocument.presentationml.slideLayout+xml"/>
  <Override PartName="/ppt/slideLayouts/slideLayout4519.xml" ContentType="application/vnd.openxmlformats-officedocument.presentationml.slideLayout+xml"/>
  <Override PartName="/ppt/slideLayouts/slideLayout4520.xml" ContentType="application/vnd.openxmlformats-officedocument.presentationml.slideLayout+xml"/>
  <Override PartName="/ppt/slideLayouts/slideLayout4521.xml" ContentType="application/vnd.openxmlformats-officedocument.presentationml.slideLayout+xml"/>
  <Override PartName="/ppt/slideLayouts/slideLayout4522.xml" ContentType="application/vnd.openxmlformats-officedocument.presentationml.slideLayout+xml"/>
  <Override PartName="/ppt/slideLayouts/slideLayout4523.xml" ContentType="application/vnd.openxmlformats-officedocument.presentationml.slideLayout+xml"/>
  <Override PartName="/ppt/slideLayouts/slideLayout4524.xml" ContentType="application/vnd.openxmlformats-officedocument.presentationml.slideLayout+xml"/>
  <Override PartName="/ppt/slideLayouts/slideLayout4525.xml" ContentType="application/vnd.openxmlformats-officedocument.presentationml.slideLayout+xml"/>
  <Override PartName="/ppt/slideLayouts/slideLayout4526.xml" ContentType="application/vnd.openxmlformats-officedocument.presentationml.slideLayout+xml"/>
  <Override PartName="/ppt/slideLayouts/slideLayout4527.xml" ContentType="application/vnd.openxmlformats-officedocument.presentationml.slideLayout+xml"/>
  <Override PartName="/ppt/slideLayouts/slideLayout4528.xml" ContentType="application/vnd.openxmlformats-officedocument.presentationml.slideLayout+xml"/>
  <Override PartName="/ppt/slideLayouts/slideLayout4529.xml" ContentType="application/vnd.openxmlformats-officedocument.presentationml.slideLayout+xml"/>
  <Override PartName="/ppt/slideLayouts/slideLayout4530.xml" ContentType="application/vnd.openxmlformats-officedocument.presentationml.slideLayout+xml"/>
  <Override PartName="/ppt/slideLayouts/slideLayout4531.xml" ContentType="application/vnd.openxmlformats-officedocument.presentationml.slideLayout+xml"/>
  <Override PartName="/ppt/slideLayouts/slideLayout4532.xml" ContentType="application/vnd.openxmlformats-officedocument.presentationml.slideLayout+xml"/>
  <Override PartName="/ppt/slideLayouts/slideLayout4533.xml" ContentType="application/vnd.openxmlformats-officedocument.presentationml.slideLayout+xml"/>
  <Override PartName="/ppt/slideLayouts/slideLayout4534.xml" ContentType="application/vnd.openxmlformats-officedocument.presentationml.slideLayout+xml"/>
  <Override PartName="/ppt/slideLayouts/slideLayout4535.xml" ContentType="application/vnd.openxmlformats-officedocument.presentationml.slideLayout+xml"/>
  <Override PartName="/ppt/slideLayouts/slideLayout4536.xml" ContentType="application/vnd.openxmlformats-officedocument.presentationml.slideLayout+xml"/>
  <Override PartName="/ppt/slideLayouts/slideLayout4537.xml" ContentType="application/vnd.openxmlformats-officedocument.presentationml.slideLayout+xml"/>
  <Override PartName="/ppt/slideLayouts/slideLayout4538.xml" ContentType="application/vnd.openxmlformats-officedocument.presentationml.slideLayout+xml"/>
  <Override PartName="/ppt/slideLayouts/slideLayout4539.xml" ContentType="application/vnd.openxmlformats-officedocument.presentationml.slideLayout+xml"/>
  <Override PartName="/ppt/slideLayouts/slideLayout4540.xml" ContentType="application/vnd.openxmlformats-officedocument.presentationml.slideLayout+xml"/>
  <Override PartName="/ppt/slideLayouts/slideLayout4541.xml" ContentType="application/vnd.openxmlformats-officedocument.presentationml.slideLayout+xml"/>
  <Override PartName="/ppt/slideLayouts/slideLayout4542.xml" ContentType="application/vnd.openxmlformats-officedocument.presentationml.slideLayout+xml"/>
  <Override PartName="/ppt/slideLayouts/slideLayout4543.xml" ContentType="application/vnd.openxmlformats-officedocument.presentationml.slideLayout+xml"/>
  <Override PartName="/ppt/slideLayouts/slideLayout4544.xml" ContentType="application/vnd.openxmlformats-officedocument.presentationml.slideLayout+xml"/>
  <Override PartName="/ppt/slideLayouts/slideLayout4545.xml" ContentType="application/vnd.openxmlformats-officedocument.presentationml.slideLayout+xml"/>
  <Override PartName="/ppt/slideLayouts/slideLayout4546.xml" ContentType="application/vnd.openxmlformats-officedocument.presentationml.slideLayout+xml"/>
  <Override PartName="/ppt/slideLayouts/slideLayout4547.xml" ContentType="application/vnd.openxmlformats-officedocument.presentationml.slideLayout+xml"/>
  <Override PartName="/ppt/slideLayouts/slideLayout4548.xml" ContentType="application/vnd.openxmlformats-officedocument.presentationml.slideLayout+xml"/>
  <Override PartName="/ppt/slideLayouts/slideLayout4549.xml" ContentType="application/vnd.openxmlformats-officedocument.presentationml.slideLayout+xml"/>
  <Override PartName="/ppt/slideLayouts/slideLayout4550.xml" ContentType="application/vnd.openxmlformats-officedocument.presentationml.slideLayout+xml"/>
  <Override PartName="/ppt/slideLayouts/slideLayout4551.xml" ContentType="application/vnd.openxmlformats-officedocument.presentationml.slideLayout+xml"/>
  <Override PartName="/ppt/slideLayouts/slideLayout4552.xml" ContentType="application/vnd.openxmlformats-officedocument.presentationml.slideLayout+xml"/>
  <Override PartName="/ppt/slideLayouts/slideLayout4553.xml" ContentType="application/vnd.openxmlformats-officedocument.presentationml.slideLayout+xml"/>
  <Override PartName="/ppt/slideLayouts/slideLayout4554.xml" ContentType="application/vnd.openxmlformats-officedocument.presentationml.slideLayout+xml"/>
  <Override PartName="/ppt/slideLayouts/slideLayout4555.xml" ContentType="application/vnd.openxmlformats-officedocument.presentationml.slideLayout+xml"/>
  <Override PartName="/ppt/slideLayouts/slideLayout4556.xml" ContentType="application/vnd.openxmlformats-officedocument.presentationml.slideLayout+xml"/>
  <Override PartName="/ppt/slideLayouts/slideLayout4557.xml" ContentType="application/vnd.openxmlformats-officedocument.presentationml.slideLayout+xml"/>
  <Override PartName="/ppt/slideLayouts/slideLayout4558.xml" ContentType="application/vnd.openxmlformats-officedocument.presentationml.slideLayout+xml"/>
  <Override PartName="/ppt/slideLayouts/slideLayout4559.xml" ContentType="application/vnd.openxmlformats-officedocument.presentationml.slideLayout+xml"/>
  <Override PartName="/ppt/slideLayouts/slideLayout4560.xml" ContentType="application/vnd.openxmlformats-officedocument.presentationml.slideLayout+xml"/>
  <Override PartName="/ppt/slideLayouts/slideLayout4561.xml" ContentType="application/vnd.openxmlformats-officedocument.presentationml.slideLayout+xml"/>
  <Override PartName="/ppt/slideLayouts/slideLayout4562.xml" ContentType="application/vnd.openxmlformats-officedocument.presentationml.slideLayout+xml"/>
  <Override PartName="/ppt/slideLayouts/slideLayout4563.xml" ContentType="application/vnd.openxmlformats-officedocument.presentationml.slideLayout+xml"/>
  <Override PartName="/ppt/slideLayouts/slideLayout4564.xml" ContentType="application/vnd.openxmlformats-officedocument.presentationml.slideLayout+xml"/>
  <Override PartName="/ppt/slideLayouts/slideLayout4565.xml" ContentType="application/vnd.openxmlformats-officedocument.presentationml.slideLayout+xml"/>
  <Override PartName="/ppt/slideLayouts/slideLayout4566.xml" ContentType="application/vnd.openxmlformats-officedocument.presentationml.slideLayout+xml"/>
  <Override PartName="/ppt/slideLayouts/slideLayout4567.xml" ContentType="application/vnd.openxmlformats-officedocument.presentationml.slideLayout+xml"/>
  <Override PartName="/ppt/slideLayouts/slideLayout4568.xml" ContentType="application/vnd.openxmlformats-officedocument.presentationml.slideLayout+xml"/>
  <Override PartName="/ppt/slideLayouts/slideLayout4569.xml" ContentType="application/vnd.openxmlformats-officedocument.presentationml.slideLayout+xml"/>
  <Override PartName="/ppt/slideLayouts/slideLayout4570.xml" ContentType="application/vnd.openxmlformats-officedocument.presentationml.slideLayout+xml"/>
  <Override PartName="/ppt/slideLayouts/slideLayout4571.xml" ContentType="application/vnd.openxmlformats-officedocument.presentationml.slideLayout+xml"/>
  <Override PartName="/ppt/slideLayouts/slideLayout4572.xml" ContentType="application/vnd.openxmlformats-officedocument.presentationml.slideLayout+xml"/>
  <Override PartName="/ppt/slideLayouts/slideLayout4573.xml" ContentType="application/vnd.openxmlformats-officedocument.presentationml.slideLayout+xml"/>
  <Override PartName="/ppt/slideLayouts/slideLayout4574.xml" ContentType="application/vnd.openxmlformats-officedocument.presentationml.slideLayout+xml"/>
  <Override PartName="/ppt/slideLayouts/slideLayout4575.xml" ContentType="application/vnd.openxmlformats-officedocument.presentationml.slideLayout+xml"/>
  <Override PartName="/ppt/slideLayouts/slideLayout4576.xml" ContentType="application/vnd.openxmlformats-officedocument.presentationml.slideLayout+xml"/>
  <Override PartName="/ppt/slideLayouts/slideLayout4577.xml" ContentType="application/vnd.openxmlformats-officedocument.presentationml.slideLayout+xml"/>
  <Override PartName="/ppt/slideLayouts/slideLayout4578.xml" ContentType="application/vnd.openxmlformats-officedocument.presentationml.slideLayout+xml"/>
  <Override PartName="/ppt/slideLayouts/slideLayout4579.xml" ContentType="application/vnd.openxmlformats-officedocument.presentationml.slideLayout+xml"/>
  <Override PartName="/ppt/slideLayouts/slideLayout4580.xml" ContentType="application/vnd.openxmlformats-officedocument.presentationml.slideLayout+xml"/>
  <Override PartName="/ppt/slideLayouts/slideLayout4581.xml" ContentType="application/vnd.openxmlformats-officedocument.presentationml.slideLayout+xml"/>
  <Override PartName="/ppt/slideLayouts/slideLayout4582.xml" ContentType="application/vnd.openxmlformats-officedocument.presentationml.slideLayout+xml"/>
  <Override PartName="/ppt/slideLayouts/slideLayout4583.xml" ContentType="application/vnd.openxmlformats-officedocument.presentationml.slideLayout+xml"/>
  <Override PartName="/ppt/slideLayouts/slideLayout4584.xml" ContentType="application/vnd.openxmlformats-officedocument.presentationml.slideLayout+xml"/>
  <Override PartName="/ppt/slideLayouts/slideLayout4585.xml" ContentType="application/vnd.openxmlformats-officedocument.presentationml.slideLayout+xml"/>
  <Override PartName="/ppt/slideLayouts/slideLayout4586.xml" ContentType="application/vnd.openxmlformats-officedocument.presentationml.slideLayout+xml"/>
  <Override PartName="/ppt/slideLayouts/slideLayout4587.xml" ContentType="application/vnd.openxmlformats-officedocument.presentationml.slideLayout+xml"/>
  <Override PartName="/ppt/slideLayouts/slideLayout4588.xml" ContentType="application/vnd.openxmlformats-officedocument.presentationml.slideLayout+xml"/>
  <Override PartName="/ppt/slideLayouts/slideLayout4589.xml" ContentType="application/vnd.openxmlformats-officedocument.presentationml.slideLayout+xml"/>
  <Override PartName="/ppt/slideLayouts/slideLayout4590.xml" ContentType="application/vnd.openxmlformats-officedocument.presentationml.slideLayout+xml"/>
  <Override PartName="/ppt/slideLayouts/slideLayout4591.xml" ContentType="application/vnd.openxmlformats-officedocument.presentationml.slideLayout+xml"/>
  <Override PartName="/ppt/slideLayouts/slideLayout4592.xml" ContentType="application/vnd.openxmlformats-officedocument.presentationml.slideLayout+xml"/>
  <Override PartName="/ppt/slideLayouts/slideLayout4593.xml" ContentType="application/vnd.openxmlformats-officedocument.presentationml.slideLayout+xml"/>
  <Override PartName="/ppt/slideLayouts/slideLayout4594.xml" ContentType="application/vnd.openxmlformats-officedocument.presentationml.slideLayout+xml"/>
  <Override PartName="/ppt/slideLayouts/slideLayout4595.xml" ContentType="application/vnd.openxmlformats-officedocument.presentationml.slideLayout+xml"/>
  <Override PartName="/ppt/slideLayouts/slideLayout4596.xml" ContentType="application/vnd.openxmlformats-officedocument.presentationml.slideLayout+xml"/>
  <Override PartName="/ppt/slideLayouts/slideLayout4597.xml" ContentType="application/vnd.openxmlformats-officedocument.presentationml.slideLayout+xml"/>
  <Override PartName="/ppt/slideLayouts/slideLayout4598.xml" ContentType="application/vnd.openxmlformats-officedocument.presentationml.slideLayout+xml"/>
  <Override PartName="/ppt/slideLayouts/slideLayout4599.xml" ContentType="application/vnd.openxmlformats-officedocument.presentationml.slideLayout+xml"/>
  <Override PartName="/ppt/slideLayouts/slideLayout4600.xml" ContentType="application/vnd.openxmlformats-officedocument.presentationml.slideLayout+xml"/>
  <Override PartName="/ppt/slideLayouts/slideLayout4601.xml" ContentType="application/vnd.openxmlformats-officedocument.presentationml.slideLayout+xml"/>
  <Override PartName="/ppt/slideLayouts/slideLayout4602.xml" ContentType="application/vnd.openxmlformats-officedocument.presentationml.slideLayout+xml"/>
  <Override PartName="/ppt/slideLayouts/slideLayout4603.xml" ContentType="application/vnd.openxmlformats-officedocument.presentationml.slideLayout+xml"/>
  <Override PartName="/ppt/slideLayouts/slideLayout4604.xml" ContentType="application/vnd.openxmlformats-officedocument.presentationml.slideLayout+xml"/>
  <Override PartName="/ppt/slideLayouts/slideLayout4605.xml" ContentType="application/vnd.openxmlformats-officedocument.presentationml.slideLayout+xml"/>
  <Override PartName="/ppt/slideLayouts/slideLayout4606.xml" ContentType="application/vnd.openxmlformats-officedocument.presentationml.slideLayout+xml"/>
  <Override PartName="/ppt/slideLayouts/slideLayout4607.xml" ContentType="application/vnd.openxmlformats-officedocument.presentationml.slideLayout+xml"/>
  <Override PartName="/ppt/slideLayouts/slideLayout4608.xml" ContentType="application/vnd.openxmlformats-officedocument.presentationml.slideLayout+xml"/>
  <Override PartName="/ppt/slideLayouts/slideLayout4609.xml" ContentType="application/vnd.openxmlformats-officedocument.presentationml.slideLayout+xml"/>
  <Override PartName="/ppt/slideLayouts/slideLayout4610.xml" ContentType="application/vnd.openxmlformats-officedocument.presentationml.slideLayout+xml"/>
  <Override PartName="/ppt/slideLayouts/slideLayout4611.xml" ContentType="application/vnd.openxmlformats-officedocument.presentationml.slideLayout+xml"/>
  <Override PartName="/ppt/slideLayouts/slideLayout4612.xml" ContentType="application/vnd.openxmlformats-officedocument.presentationml.slideLayout+xml"/>
  <Override PartName="/ppt/slideLayouts/slideLayout4613.xml" ContentType="application/vnd.openxmlformats-officedocument.presentationml.slideLayout+xml"/>
  <Override PartName="/ppt/slideLayouts/slideLayout4614.xml" ContentType="application/vnd.openxmlformats-officedocument.presentationml.slideLayout+xml"/>
  <Override PartName="/ppt/slideLayouts/slideLayout4615.xml" ContentType="application/vnd.openxmlformats-officedocument.presentationml.slideLayout+xml"/>
  <Override PartName="/ppt/slideLayouts/slideLayout4616.xml" ContentType="application/vnd.openxmlformats-officedocument.presentationml.slideLayout+xml"/>
  <Override PartName="/ppt/slideLayouts/slideLayout4617.xml" ContentType="application/vnd.openxmlformats-officedocument.presentationml.slideLayout+xml"/>
  <Override PartName="/ppt/slideLayouts/slideLayout4618.xml" ContentType="application/vnd.openxmlformats-officedocument.presentationml.slideLayout+xml"/>
  <Override PartName="/ppt/slideLayouts/slideLayout4619.xml" ContentType="application/vnd.openxmlformats-officedocument.presentationml.slideLayout+xml"/>
  <Override PartName="/ppt/slideLayouts/slideLayout4620.xml" ContentType="application/vnd.openxmlformats-officedocument.presentationml.slideLayout+xml"/>
  <Override PartName="/ppt/slideLayouts/slideLayout4621.xml" ContentType="application/vnd.openxmlformats-officedocument.presentationml.slideLayout+xml"/>
  <Override PartName="/ppt/slideLayouts/slideLayout4622.xml" ContentType="application/vnd.openxmlformats-officedocument.presentationml.slideLayout+xml"/>
  <Override PartName="/ppt/slideLayouts/slideLayout4623.xml" ContentType="application/vnd.openxmlformats-officedocument.presentationml.slideLayout+xml"/>
  <Override PartName="/ppt/slideLayouts/slideLayout4624.xml" ContentType="application/vnd.openxmlformats-officedocument.presentationml.slideLayout+xml"/>
  <Override PartName="/ppt/slideLayouts/slideLayout4625.xml" ContentType="application/vnd.openxmlformats-officedocument.presentationml.slideLayout+xml"/>
  <Override PartName="/ppt/slideLayouts/slideLayout4626.xml" ContentType="application/vnd.openxmlformats-officedocument.presentationml.slideLayout+xml"/>
  <Override PartName="/ppt/slideLayouts/slideLayout4627.xml" ContentType="application/vnd.openxmlformats-officedocument.presentationml.slideLayout+xml"/>
  <Override PartName="/ppt/slideLayouts/slideLayout4628.xml" ContentType="application/vnd.openxmlformats-officedocument.presentationml.slideLayout+xml"/>
  <Override PartName="/ppt/slideLayouts/slideLayout4629.xml" ContentType="application/vnd.openxmlformats-officedocument.presentationml.slideLayout+xml"/>
  <Override PartName="/ppt/slideLayouts/slideLayout4630.xml" ContentType="application/vnd.openxmlformats-officedocument.presentationml.slideLayout+xml"/>
  <Override PartName="/ppt/slideLayouts/slideLayout4631.xml" ContentType="application/vnd.openxmlformats-officedocument.presentationml.slideLayout+xml"/>
  <Override PartName="/ppt/slideLayouts/slideLayout4632.xml" ContentType="application/vnd.openxmlformats-officedocument.presentationml.slideLayout+xml"/>
  <Override PartName="/ppt/slideLayouts/slideLayout4633.xml" ContentType="application/vnd.openxmlformats-officedocument.presentationml.slideLayout+xml"/>
  <Override PartName="/ppt/slideLayouts/slideLayout4634.xml" ContentType="application/vnd.openxmlformats-officedocument.presentationml.slideLayout+xml"/>
  <Override PartName="/ppt/slideLayouts/slideLayout4635.xml" ContentType="application/vnd.openxmlformats-officedocument.presentationml.slideLayout+xml"/>
  <Override PartName="/ppt/slideLayouts/slideLayout4636.xml" ContentType="application/vnd.openxmlformats-officedocument.presentationml.slideLayout+xml"/>
  <Override PartName="/ppt/slideLayouts/slideLayout4637.xml" ContentType="application/vnd.openxmlformats-officedocument.presentationml.slideLayout+xml"/>
  <Override PartName="/ppt/slideLayouts/slideLayout4638.xml" ContentType="application/vnd.openxmlformats-officedocument.presentationml.slideLayout+xml"/>
  <Override PartName="/ppt/slideLayouts/slideLayout4639.xml" ContentType="application/vnd.openxmlformats-officedocument.presentationml.slideLayout+xml"/>
  <Override PartName="/ppt/slideLayouts/slideLayout4640.xml" ContentType="application/vnd.openxmlformats-officedocument.presentationml.slideLayout+xml"/>
  <Override PartName="/ppt/slideLayouts/slideLayout4641.xml" ContentType="application/vnd.openxmlformats-officedocument.presentationml.slideLayout+xml"/>
  <Override PartName="/ppt/slideLayouts/slideLayout4642.xml" ContentType="application/vnd.openxmlformats-officedocument.presentationml.slideLayout+xml"/>
  <Override PartName="/ppt/slideLayouts/slideLayout4643.xml" ContentType="application/vnd.openxmlformats-officedocument.presentationml.slideLayout+xml"/>
  <Override PartName="/ppt/slideLayouts/slideLayout4644.xml" ContentType="application/vnd.openxmlformats-officedocument.presentationml.slideLayout+xml"/>
  <Override PartName="/ppt/slideLayouts/slideLayout4645.xml" ContentType="application/vnd.openxmlformats-officedocument.presentationml.slideLayout+xml"/>
  <Override PartName="/ppt/slideLayouts/slideLayout4646.xml" ContentType="application/vnd.openxmlformats-officedocument.presentationml.slideLayout+xml"/>
  <Override PartName="/ppt/slideLayouts/slideLayout4647.xml" ContentType="application/vnd.openxmlformats-officedocument.presentationml.slideLayout+xml"/>
  <Override PartName="/ppt/slideLayouts/slideLayout4648.xml" ContentType="application/vnd.openxmlformats-officedocument.presentationml.slideLayout+xml"/>
  <Override PartName="/ppt/slideLayouts/slideLayout4649.xml" ContentType="application/vnd.openxmlformats-officedocument.presentationml.slideLayout+xml"/>
  <Override PartName="/ppt/slideLayouts/slideLayout4650.xml" ContentType="application/vnd.openxmlformats-officedocument.presentationml.slideLayout+xml"/>
  <Override PartName="/ppt/slideLayouts/slideLayout4651.xml" ContentType="application/vnd.openxmlformats-officedocument.presentationml.slideLayout+xml"/>
  <Override PartName="/ppt/slideLayouts/slideLayout4652.xml" ContentType="application/vnd.openxmlformats-officedocument.presentationml.slideLayout+xml"/>
  <Override PartName="/ppt/slideLayouts/slideLayout4653.xml" ContentType="application/vnd.openxmlformats-officedocument.presentationml.slideLayout+xml"/>
  <Override PartName="/ppt/slideLayouts/slideLayout4654.xml" ContentType="application/vnd.openxmlformats-officedocument.presentationml.slideLayout+xml"/>
  <Override PartName="/ppt/slideLayouts/slideLayout4655.xml" ContentType="application/vnd.openxmlformats-officedocument.presentationml.slideLayout+xml"/>
  <Override PartName="/ppt/slideLayouts/slideLayout4656.xml" ContentType="application/vnd.openxmlformats-officedocument.presentationml.slideLayout+xml"/>
  <Override PartName="/ppt/slideLayouts/slideLayout4657.xml" ContentType="application/vnd.openxmlformats-officedocument.presentationml.slideLayout+xml"/>
  <Override PartName="/ppt/slideLayouts/slideLayout4658.xml" ContentType="application/vnd.openxmlformats-officedocument.presentationml.slideLayout+xml"/>
  <Override PartName="/ppt/slideLayouts/slideLayout4659.xml" ContentType="application/vnd.openxmlformats-officedocument.presentationml.slideLayout+xml"/>
  <Override PartName="/ppt/slideLayouts/slideLayout4660.xml" ContentType="application/vnd.openxmlformats-officedocument.presentationml.slideLayout+xml"/>
  <Override PartName="/ppt/slideLayouts/slideLayout4661.xml" ContentType="application/vnd.openxmlformats-officedocument.presentationml.slideLayout+xml"/>
  <Override PartName="/ppt/slideLayouts/slideLayout4662.xml" ContentType="application/vnd.openxmlformats-officedocument.presentationml.slideLayout+xml"/>
  <Override PartName="/ppt/slideLayouts/slideLayout4663.xml" ContentType="application/vnd.openxmlformats-officedocument.presentationml.slideLayout+xml"/>
  <Override PartName="/ppt/slideLayouts/slideLayout4664.xml" ContentType="application/vnd.openxmlformats-officedocument.presentationml.slideLayout+xml"/>
  <Override PartName="/ppt/slideLayouts/slideLayout4665.xml" ContentType="application/vnd.openxmlformats-officedocument.presentationml.slideLayout+xml"/>
  <Override PartName="/ppt/slideLayouts/slideLayout4666.xml" ContentType="application/vnd.openxmlformats-officedocument.presentationml.slideLayout+xml"/>
  <Override PartName="/ppt/slideLayouts/slideLayout4667.xml" ContentType="application/vnd.openxmlformats-officedocument.presentationml.slideLayout+xml"/>
  <Override PartName="/ppt/slideLayouts/slideLayout4668.xml" ContentType="application/vnd.openxmlformats-officedocument.presentationml.slideLayout+xml"/>
  <Override PartName="/ppt/slideLayouts/slideLayout4669.xml" ContentType="application/vnd.openxmlformats-officedocument.presentationml.slideLayout+xml"/>
  <Override PartName="/ppt/slideLayouts/slideLayout4670.xml" ContentType="application/vnd.openxmlformats-officedocument.presentationml.slideLayout+xml"/>
  <Override PartName="/ppt/slideLayouts/slideLayout4671.xml" ContentType="application/vnd.openxmlformats-officedocument.presentationml.slideLayout+xml"/>
  <Override PartName="/ppt/slideLayouts/slideLayout4672.xml" ContentType="application/vnd.openxmlformats-officedocument.presentationml.slideLayout+xml"/>
  <Override PartName="/ppt/slideLayouts/slideLayout4673.xml" ContentType="application/vnd.openxmlformats-officedocument.presentationml.slideLayout+xml"/>
  <Override PartName="/ppt/slideLayouts/slideLayout4674.xml" ContentType="application/vnd.openxmlformats-officedocument.presentationml.slideLayout+xml"/>
  <Override PartName="/ppt/slideLayouts/slideLayout4675.xml" ContentType="application/vnd.openxmlformats-officedocument.presentationml.slideLayout+xml"/>
  <Override PartName="/ppt/slideLayouts/slideLayout4676.xml" ContentType="application/vnd.openxmlformats-officedocument.presentationml.slideLayout+xml"/>
  <Override PartName="/ppt/slideLayouts/slideLayout4677.xml" ContentType="application/vnd.openxmlformats-officedocument.presentationml.slideLayout+xml"/>
  <Override PartName="/ppt/slideLayouts/slideLayout4678.xml" ContentType="application/vnd.openxmlformats-officedocument.presentationml.slideLayout+xml"/>
  <Override PartName="/ppt/slideLayouts/slideLayout4679.xml" ContentType="application/vnd.openxmlformats-officedocument.presentationml.slideLayout+xml"/>
  <Override PartName="/ppt/slideLayouts/slideLayout4680.xml" ContentType="application/vnd.openxmlformats-officedocument.presentationml.slideLayout+xml"/>
  <Override PartName="/ppt/slideLayouts/slideLayout4681.xml" ContentType="application/vnd.openxmlformats-officedocument.presentationml.slideLayout+xml"/>
  <Override PartName="/ppt/slideLayouts/slideLayout4682.xml" ContentType="application/vnd.openxmlformats-officedocument.presentationml.slideLayout+xml"/>
  <Override PartName="/ppt/slideLayouts/slideLayout4683.xml" ContentType="application/vnd.openxmlformats-officedocument.presentationml.slideLayout+xml"/>
  <Override PartName="/ppt/slideLayouts/slideLayout4684.xml" ContentType="application/vnd.openxmlformats-officedocument.presentationml.slideLayout+xml"/>
  <Override PartName="/ppt/slideLayouts/slideLayout4685.xml" ContentType="application/vnd.openxmlformats-officedocument.presentationml.slideLayout+xml"/>
  <Override PartName="/ppt/slideLayouts/slideLayout4686.xml" ContentType="application/vnd.openxmlformats-officedocument.presentationml.slideLayout+xml"/>
  <Override PartName="/ppt/slideLayouts/slideLayout4687.xml" ContentType="application/vnd.openxmlformats-officedocument.presentationml.slideLayout+xml"/>
  <Override PartName="/ppt/slideLayouts/slideLayout4688.xml" ContentType="application/vnd.openxmlformats-officedocument.presentationml.slideLayout+xml"/>
  <Override PartName="/ppt/slideLayouts/slideLayout4689.xml" ContentType="application/vnd.openxmlformats-officedocument.presentationml.slideLayout+xml"/>
  <Override PartName="/ppt/slideLayouts/slideLayout4690.xml" ContentType="application/vnd.openxmlformats-officedocument.presentationml.slideLayout+xml"/>
  <Override PartName="/ppt/slideLayouts/slideLayout4691.xml" ContentType="application/vnd.openxmlformats-officedocument.presentationml.slideLayout+xml"/>
  <Override PartName="/ppt/slideLayouts/slideLayout4692.xml" ContentType="application/vnd.openxmlformats-officedocument.presentationml.slideLayout+xml"/>
  <Override PartName="/ppt/slideLayouts/slideLayout4693.xml" ContentType="application/vnd.openxmlformats-officedocument.presentationml.slideLayout+xml"/>
  <Override PartName="/ppt/slideLayouts/slideLayout4694.xml" ContentType="application/vnd.openxmlformats-officedocument.presentationml.slideLayout+xml"/>
  <Override PartName="/ppt/slideLayouts/slideLayout4695.xml" ContentType="application/vnd.openxmlformats-officedocument.presentationml.slideLayout+xml"/>
  <Override PartName="/ppt/slideLayouts/slideLayout4696.xml" ContentType="application/vnd.openxmlformats-officedocument.presentationml.slideLayout+xml"/>
  <Override PartName="/ppt/slideLayouts/slideLayout4697.xml" ContentType="application/vnd.openxmlformats-officedocument.presentationml.slideLayout+xml"/>
  <Override PartName="/ppt/slideLayouts/slideLayout4698.xml" ContentType="application/vnd.openxmlformats-officedocument.presentationml.slideLayout+xml"/>
  <Override PartName="/ppt/slideLayouts/slideLayout4699.xml" ContentType="application/vnd.openxmlformats-officedocument.presentationml.slideLayout+xml"/>
  <Override PartName="/ppt/slideLayouts/slideLayout4700.xml" ContentType="application/vnd.openxmlformats-officedocument.presentationml.slideLayout+xml"/>
  <Override PartName="/ppt/slideLayouts/slideLayout4701.xml" ContentType="application/vnd.openxmlformats-officedocument.presentationml.slideLayout+xml"/>
  <Override PartName="/ppt/slideLayouts/slideLayout4702.xml" ContentType="application/vnd.openxmlformats-officedocument.presentationml.slideLayout+xml"/>
  <Override PartName="/ppt/slideLayouts/slideLayout4703.xml" ContentType="application/vnd.openxmlformats-officedocument.presentationml.slideLayout+xml"/>
  <Override PartName="/ppt/slideLayouts/slideLayout4704.xml" ContentType="application/vnd.openxmlformats-officedocument.presentationml.slideLayout+xml"/>
  <Override PartName="/ppt/slideLayouts/slideLayout4705.xml" ContentType="application/vnd.openxmlformats-officedocument.presentationml.slideLayout+xml"/>
  <Override PartName="/ppt/slideLayouts/slideLayout4706.xml" ContentType="application/vnd.openxmlformats-officedocument.presentationml.slideLayout+xml"/>
  <Override PartName="/ppt/slideLayouts/slideLayout4707.xml" ContentType="application/vnd.openxmlformats-officedocument.presentationml.slideLayout+xml"/>
  <Override PartName="/ppt/slideLayouts/slideLayout4708.xml" ContentType="application/vnd.openxmlformats-officedocument.presentationml.slideLayout+xml"/>
  <Override PartName="/ppt/slideLayouts/slideLayout4709.xml" ContentType="application/vnd.openxmlformats-officedocument.presentationml.slideLayout+xml"/>
  <Override PartName="/ppt/slideLayouts/slideLayout4710.xml" ContentType="application/vnd.openxmlformats-officedocument.presentationml.slideLayout+xml"/>
  <Override PartName="/ppt/slideLayouts/slideLayout4711.xml" ContentType="application/vnd.openxmlformats-officedocument.presentationml.slideLayout+xml"/>
  <Override PartName="/ppt/slideLayouts/slideLayout4712.xml" ContentType="application/vnd.openxmlformats-officedocument.presentationml.slideLayout+xml"/>
  <Override PartName="/ppt/slideLayouts/slideLayout4713.xml" ContentType="application/vnd.openxmlformats-officedocument.presentationml.slideLayout+xml"/>
  <Override PartName="/ppt/slideLayouts/slideLayout4714.xml" ContentType="application/vnd.openxmlformats-officedocument.presentationml.slideLayout+xml"/>
  <Override PartName="/ppt/slideLayouts/slideLayout4715.xml" ContentType="application/vnd.openxmlformats-officedocument.presentationml.slideLayout+xml"/>
  <Override PartName="/ppt/slideLayouts/slideLayout4716.xml" ContentType="application/vnd.openxmlformats-officedocument.presentationml.slideLayout+xml"/>
  <Override PartName="/ppt/slideLayouts/slideLayout4717.xml" ContentType="application/vnd.openxmlformats-officedocument.presentationml.slideLayout+xml"/>
  <Override PartName="/ppt/slideLayouts/slideLayout4718.xml" ContentType="application/vnd.openxmlformats-officedocument.presentationml.slideLayout+xml"/>
  <Override PartName="/ppt/slideLayouts/slideLayout4719.xml" ContentType="application/vnd.openxmlformats-officedocument.presentationml.slideLayout+xml"/>
  <Override PartName="/ppt/slideLayouts/slideLayout4720.xml" ContentType="application/vnd.openxmlformats-officedocument.presentationml.slideLayout+xml"/>
  <Override PartName="/ppt/slideLayouts/slideLayout4721.xml" ContentType="application/vnd.openxmlformats-officedocument.presentationml.slideLayout+xml"/>
  <Override PartName="/ppt/slideLayouts/slideLayout4722.xml" ContentType="application/vnd.openxmlformats-officedocument.presentationml.slideLayout+xml"/>
  <Override PartName="/ppt/slideLayouts/slideLayout4723.xml" ContentType="application/vnd.openxmlformats-officedocument.presentationml.slideLayout+xml"/>
  <Override PartName="/ppt/slideLayouts/slideLayout4724.xml" ContentType="application/vnd.openxmlformats-officedocument.presentationml.slideLayout+xml"/>
  <Override PartName="/ppt/slideLayouts/slideLayout4725.xml" ContentType="application/vnd.openxmlformats-officedocument.presentationml.slideLayout+xml"/>
  <Override PartName="/ppt/slideLayouts/slideLayout4726.xml" ContentType="application/vnd.openxmlformats-officedocument.presentationml.slideLayout+xml"/>
  <Override PartName="/ppt/slideLayouts/slideLayout4727.xml" ContentType="application/vnd.openxmlformats-officedocument.presentationml.slideLayout+xml"/>
  <Override PartName="/ppt/slideLayouts/slideLayout4728.xml" ContentType="application/vnd.openxmlformats-officedocument.presentationml.slideLayout+xml"/>
  <Override PartName="/ppt/slideLayouts/slideLayout4729.xml" ContentType="application/vnd.openxmlformats-officedocument.presentationml.slideLayout+xml"/>
  <Override PartName="/ppt/slideLayouts/slideLayout4730.xml" ContentType="application/vnd.openxmlformats-officedocument.presentationml.slideLayout+xml"/>
  <Override PartName="/ppt/slideLayouts/slideLayout4731.xml" ContentType="application/vnd.openxmlformats-officedocument.presentationml.slideLayout+xml"/>
  <Override PartName="/ppt/slideLayouts/slideLayout4732.xml" ContentType="application/vnd.openxmlformats-officedocument.presentationml.slideLayout+xml"/>
  <Override PartName="/ppt/slideLayouts/slideLayout4733.xml" ContentType="application/vnd.openxmlformats-officedocument.presentationml.slideLayout+xml"/>
  <Override PartName="/ppt/slideLayouts/slideLayout4734.xml" ContentType="application/vnd.openxmlformats-officedocument.presentationml.slideLayout+xml"/>
  <Override PartName="/ppt/slideLayouts/slideLayout4735.xml" ContentType="application/vnd.openxmlformats-officedocument.presentationml.slideLayout+xml"/>
  <Override PartName="/ppt/slideLayouts/slideLayout4736.xml" ContentType="application/vnd.openxmlformats-officedocument.presentationml.slideLayout+xml"/>
  <Override PartName="/ppt/slideLayouts/slideLayout4737.xml" ContentType="application/vnd.openxmlformats-officedocument.presentationml.slideLayout+xml"/>
  <Override PartName="/ppt/slideLayouts/slideLayout4738.xml" ContentType="application/vnd.openxmlformats-officedocument.presentationml.slideLayout+xml"/>
  <Override PartName="/ppt/slideLayouts/slideLayout4739.xml" ContentType="application/vnd.openxmlformats-officedocument.presentationml.slideLayout+xml"/>
  <Override PartName="/ppt/slideLayouts/slideLayout4740.xml" ContentType="application/vnd.openxmlformats-officedocument.presentationml.slideLayout+xml"/>
  <Override PartName="/ppt/slideLayouts/slideLayout4741.xml" ContentType="application/vnd.openxmlformats-officedocument.presentationml.slideLayout+xml"/>
  <Override PartName="/ppt/slideLayouts/slideLayout4742.xml" ContentType="application/vnd.openxmlformats-officedocument.presentationml.slideLayout+xml"/>
  <Override PartName="/ppt/slideLayouts/slideLayout4743.xml" ContentType="application/vnd.openxmlformats-officedocument.presentationml.slideLayout+xml"/>
  <Override PartName="/ppt/slideLayouts/slideLayout4744.xml" ContentType="application/vnd.openxmlformats-officedocument.presentationml.slideLayout+xml"/>
  <Override PartName="/ppt/slideLayouts/slideLayout4745.xml" ContentType="application/vnd.openxmlformats-officedocument.presentationml.slideLayout+xml"/>
  <Override PartName="/ppt/slideLayouts/slideLayout4746.xml" ContentType="application/vnd.openxmlformats-officedocument.presentationml.slideLayout+xml"/>
  <Override PartName="/ppt/slideLayouts/slideLayout4747.xml" ContentType="application/vnd.openxmlformats-officedocument.presentationml.slideLayout+xml"/>
  <Override PartName="/ppt/slideLayouts/slideLayout4748.xml" ContentType="application/vnd.openxmlformats-officedocument.presentationml.slideLayout+xml"/>
  <Override PartName="/ppt/slideLayouts/slideLayout4749.xml" ContentType="application/vnd.openxmlformats-officedocument.presentationml.slideLayout+xml"/>
  <Override PartName="/ppt/slideLayouts/slideLayout4750.xml" ContentType="application/vnd.openxmlformats-officedocument.presentationml.slideLayout+xml"/>
  <Override PartName="/ppt/slideLayouts/slideLayout4751.xml" ContentType="application/vnd.openxmlformats-officedocument.presentationml.slideLayout+xml"/>
  <Override PartName="/ppt/slideLayouts/slideLayout4752.xml" ContentType="application/vnd.openxmlformats-officedocument.presentationml.slideLayout+xml"/>
  <Override PartName="/ppt/slideLayouts/slideLayout4753.xml" ContentType="application/vnd.openxmlformats-officedocument.presentationml.slideLayout+xml"/>
  <Override PartName="/ppt/slideLayouts/slideLayout4754.xml" ContentType="application/vnd.openxmlformats-officedocument.presentationml.slideLayout+xml"/>
  <Override PartName="/ppt/slideLayouts/slideLayout4755.xml" ContentType="application/vnd.openxmlformats-officedocument.presentationml.slideLayout+xml"/>
  <Override PartName="/ppt/slideLayouts/slideLayout4756.xml" ContentType="application/vnd.openxmlformats-officedocument.presentationml.slideLayout+xml"/>
  <Override PartName="/ppt/slideLayouts/slideLayout4757.xml" ContentType="application/vnd.openxmlformats-officedocument.presentationml.slideLayout+xml"/>
  <Override PartName="/ppt/slideLayouts/slideLayout4758.xml" ContentType="application/vnd.openxmlformats-officedocument.presentationml.slideLayout+xml"/>
  <Override PartName="/ppt/slideLayouts/slideLayout4759.xml" ContentType="application/vnd.openxmlformats-officedocument.presentationml.slideLayout+xml"/>
  <Override PartName="/ppt/slideLayouts/slideLayout4760.xml" ContentType="application/vnd.openxmlformats-officedocument.presentationml.slideLayout+xml"/>
  <Override PartName="/ppt/slideLayouts/slideLayout4761.xml" ContentType="application/vnd.openxmlformats-officedocument.presentationml.slideLayout+xml"/>
  <Override PartName="/ppt/slideLayouts/slideLayout4762.xml" ContentType="application/vnd.openxmlformats-officedocument.presentationml.slideLayout+xml"/>
  <Override PartName="/ppt/slideLayouts/slideLayout4763.xml" ContentType="application/vnd.openxmlformats-officedocument.presentationml.slideLayout+xml"/>
  <Override PartName="/ppt/slideLayouts/slideLayout4764.xml" ContentType="application/vnd.openxmlformats-officedocument.presentationml.slideLayout+xml"/>
  <Override PartName="/ppt/slideLayouts/slideLayout4765.xml" ContentType="application/vnd.openxmlformats-officedocument.presentationml.slideLayout+xml"/>
  <Override PartName="/ppt/slideLayouts/slideLayout4766.xml" ContentType="application/vnd.openxmlformats-officedocument.presentationml.slideLayout+xml"/>
  <Override PartName="/ppt/slideLayouts/slideLayout4767.xml" ContentType="application/vnd.openxmlformats-officedocument.presentationml.slideLayout+xml"/>
  <Override PartName="/ppt/slideLayouts/slideLayout4768.xml" ContentType="application/vnd.openxmlformats-officedocument.presentationml.slideLayout+xml"/>
  <Override PartName="/ppt/slideLayouts/slideLayout4769.xml" ContentType="application/vnd.openxmlformats-officedocument.presentationml.slideLayout+xml"/>
  <Override PartName="/ppt/slideLayouts/slideLayout4770.xml" ContentType="application/vnd.openxmlformats-officedocument.presentationml.slideLayout+xml"/>
  <Override PartName="/ppt/slideLayouts/slideLayout4771.xml" ContentType="application/vnd.openxmlformats-officedocument.presentationml.slideLayout+xml"/>
  <Override PartName="/ppt/slideLayouts/slideLayout4772.xml" ContentType="application/vnd.openxmlformats-officedocument.presentationml.slideLayout+xml"/>
  <Override PartName="/ppt/slideLayouts/slideLayout4773.xml" ContentType="application/vnd.openxmlformats-officedocument.presentationml.slideLayout+xml"/>
  <Override PartName="/ppt/slideLayouts/slideLayout4774.xml" ContentType="application/vnd.openxmlformats-officedocument.presentationml.slideLayout+xml"/>
  <Override PartName="/ppt/slideLayouts/slideLayout4775.xml" ContentType="application/vnd.openxmlformats-officedocument.presentationml.slideLayout+xml"/>
  <Override PartName="/ppt/slideLayouts/slideLayout4776.xml" ContentType="application/vnd.openxmlformats-officedocument.presentationml.slideLayout+xml"/>
  <Override PartName="/ppt/slideLayouts/slideLayout4777.xml" ContentType="application/vnd.openxmlformats-officedocument.presentationml.slideLayout+xml"/>
  <Override PartName="/ppt/slideLayouts/slideLayout4778.xml" ContentType="application/vnd.openxmlformats-officedocument.presentationml.slideLayout+xml"/>
  <Override PartName="/ppt/slideLayouts/slideLayout4779.xml" ContentType="application/vnd.openxmlformats-officedocument.presentationml.slideLayout+xml"/>
  <Override PartName="/ppt/slideLayouts/slideLayout4780.xml" ContentType="application/vnd.openxmlformats-officedocument.presentationml.slideLayout+xml"/>
  <Override PartName="/ppt/slideLayouts/slideLayout4781.xml" ContentType="application/vnd.openxmlformats-officedocument.presentationml.slideLayout+xml"/>
  <Override PartName="/ppt/slideLayouts/slideLayout4782.xml" ContentType="application/vnd.openxmlformats-officedocument.presentationml.slideLayout+xml"/>
  <Override PartName="/ppt/slideLayouts/slideLayout4783.xml" ContentType="application/vnd.openxmlformats-officedocument.presentationml.slideLayout+xml"/>
  <Override PartName="/ppt/slideLayouts/slideLayout4784.xml" ContentType="application/vnd.openxmlformats-officedocument.presentationml.slideLayout+xml"/>
  <Override PartName="/ppt/slideLayouts/slideLayout4785.xml" ContentType="application/vnd.openxmlformats-officedocument.presentationml.slideLayout+xml"/>
  <Override PartName="/ppt/slideLayouts/slideLayout4786.xml" ContentType="application/vnd.openxmlformats-officedocument.presentationml.slideLayout+xml"/>
  <Override PartName="/ppt/slideLayouts/slideLayout4787.xml" ContentType="application/vnd.openxmlformats-officedocument.presentationml.slideLayout+xml"/>
  <Override PartName="/ppt/slideLayouts/slideLayout4788.xml" ContentType="application/vnd.openxmlformats-officedocument.presentationml.slideLayout+xml"/>
  <Override PartName="/ppt/slideLayouts/slideLayout4789.xml" ContentType="application/vnd.openxmlformats-officedocument.presentationml.slideLayout+xml"/>
  <Override PartName="/ppt/slideLayouts/slideLayout4790.xml" ContentType="application/vnd.openxmlformats-officedocument.presentationml.slideLayout+xml"/>
  <Override PartName="/ppt/slideLayouts/slideLayout4791.xml" ContentType="application/vnd.openxmlformats-officedocument.presentationml.slideLayout+xml"/>
  <Override PartName="/ppt/slideLayouts/slideLayout4792.xml" ContentType="application/vnd.openxmlformats-officedocument.presentationml.slideLayout+xml"/>
  <Override PartName="/ppt/slideLayouts/slideLayout4793.xml" ContentType="application/vnd.openxmlformats-officedocument.presentationml.slideLayout+xml"/>
  <Override PartName="/ppt/slideLayouts/slideLayout4794.xml" ContentType="application/vnd.openxmlformats-officedocument.presentationml.slideLayout+xml"/>
  <Override PartName="/ppt/slideLayouts/slideLayout4795.xml" ContentType="application/vnd.openxmlformats-officedocument.presentationml.slideLayout+xml"/>
  <Override PartName="/ppt/slideLayouts/slideLayout4796.xml" ContentType="application/vnd.openxmlformats-officedocument.presentationml.slideLayout+xml"/>
  <Override PartName="/ppt/slideLayouts/slideLayout4797.xml" ContentType="application/vnd.openxmlformats-officedocument.presentationml.slideLayout+xml"/>
  <Override PartName="/ppt/slideLayouts/slideLayout4798.xml" ContentType="application/vnd.openxmlformats-officedocument.presentationml.slideLayout+xml"/>
  <Override PartName="/ppt/slideLayouts/slideLayout4799.xml" ContentType="application/vnd.openxmlformats-officedocument.presentationml.slideLayout+xml"/>
  <Override PartName="/ppt/slideLayouts/slideLayout4800.xml" ContentType="application/vnd.openxmlformats-officedocument.presentationml.slideLayout+xml"/>
  <Override PartName="/ppt/slideLayouts/slideLayout4801.xml" ContentType="application/vnd.openxmlformats-officedocument.presentationml.slideLayout+xml"/>
  <Override PartName="/ppt/slideLayouts/slideLayout4802.xml" ContentType="application/vnd.openxmlformats-officedocument.presentationml.slideLayout+xml"/>
  <Override PartName="/ppt/slideLayouts/slideLayout4803.xml" ContentType="application/vnd.openxmlformats-officedocument.presentationml.slideLayout+xml"/>
  <Override PartName="/ppt/slideLayouts/slideLayout4804.xml" ContentType="application/vnd.openxmlformats-officedocument.presentationml.slideLayout+xml"/>
  <Override PartName="/ppt/slideLayouts/slideLayout4805.xml" ContentType="application/vnd.openxmlformats-officedocument.presentationml.slideLayout+xml"/>
  <Override PartName="/ppt/slideLayouts/slideLayout4806.xml" ContentType="application/vnd.openxmlformats-officedocument.presentationml.slideLayout+xml"/>
  <Override PartName="/ppt/slideLayouts/slideLayout4807.xml" ContentType="application/vnd.openxmlformats-officedocument.presentationml.slideLayout+xml"/>
  <Override PartName="/ppt/slideLayouts/slideLayout4808.xml" ContentType="application/vnd.openxmlformats-officedocument.presentationml.slideLayout+xml"/>
  <Override PartName="/ppt/slideLayouts/slideLayout4809.xml" ContentType="application/vnd.openxmlformats-officedocument.presentationml.slideLayout+xml"/>
  <Override PartName="/ppt/slideLayouts/slideLayout4810.xml" ContentType="application/vnd.openxmlformats-officedocument.presentationml.slideLayout+xml"/>
  <Override PartName="/ppt/slideLayouts/slideLayout4811.xml" ContentType="application/vnd.openxmlformats-officedocument.presentationml.slideLayout+xml"/>
  <Override PartName="/ppt/slideLayouts/slideLayout4812.xml" ContentType="application/vnd.openxmlformats-officedocument.presentationml.slideLayout+xml"/>
  <Override PartName="/ppt/slideLayouts/slideLayout4813.xml" ContentType="application/vnd.openxmlformats-officedocument.presentationml.slideLayout+xml"/>
  <Override PartName="/ppt/slideLayouts/slideLayout4814.xml" ContentType="application/vnd.openxmlformats-officedocument.presentationml.slideLayout+xml"/>
  <Override PartName="/ppt/slideLayouts/slideLayout4815.xml" ContentType="application/vnd.openxmlformats-officedocument.presentationml.slideLayout+xml"/>
  <Override PartName="/ppt/slideLayouts/slideLayout4816.xml" ContentType="application/vnd.openxmlformats-officedocument.presentationml.slideLayout+xml"/>
  <Override PartName="/ppt/slideLayouts/slideLayout4817.xml" ContentType="application/vnd.openxmlformats-officedocument.presentationml.slideLayout+xml"/>
  <Override PartName="/ppt/slideLayouts/slideLayout4818.xml" ContentType="application/vnd.openxmlformats-officedocument.presentationml.slideLayout+xml"/>
  <Override PartName="/ppt/slideLayouts/slideLayout4819.xml" ContentType="application/vnd.openxmlformats-officedocument.presentationml.slideLayout+xml"/>
  <Override PartName="/ppt/slideLayouts/slideLayout4820.xml" ContentType="application/vnd.openxmlformats-officedocument.presentationml.slideLayout+xml"/>
  <Override PartName="/ppt/slideLayouts/slideLayout4821.xml" ContentType="application/vnd.openxmlformats-officedocument.presentationml.slideLayout+xml"/>
  <Override PartName="/ppt/slideLayouts/slideLayout4822.xml" ContentType="application/vnd.openxmlformats-officedocument.presentationml.slideLayout+xml"/>
  <Override PartName="/ppt/slideLayouts/slideLayout4823.xml" ContentType="application/vnd.openxmlformats-officedocument.presentationml.slideLayout+xml"/>
  <Override PartName="/ppt/slideLayouts/slideLayout4824.xml" ContentType="application/vnd.openxmlformats-officedocument.presentationml.slideLayout+xml"/>
  <Override PartName="/ppt/slideLayouts/slideLayout4825.xml" ContentType="application/vnd.openxmlformats-officedocument.presentationml.slideLayout+xml"/>
  <Override PartName="/ppt/slideLayouts/slideLayout4826.xml" ContentType="application/vnd.openxmlformats-officedocument.presentationml.slideLayout+xml"/>
  <Override PartName="/ppt/slideLayouts/slideLayout4827.xml" ContentType="application/vnd.openxmlformats-officedocument.presentationml.slideLayout+xml"/>
  <Override PartName="/ppt/slideLayouts/slideLayout4828.xml" ContentType="application/vnd.openxmlformats-officedocument.presentationml.slideLayout+xml"/>
  <Override PartName="/ppt/slideLayouts/slideLayout4829.xml" ContentType="application/vnd.openxmlformats-officedocument.presentationml.slideLayout+xml"/>
  <Override PartName="/ppt/slideLayouts/slideLayout4830.xml" ContentType="application/vnd.openxmlformats-officedocument.presentationml.slideLayout+xml"/>
  <Override PartName="/ppt/slideLayouts/slideLayout4831.xml" ContentType="application/vnd.openxmlformats-officedocument.presentationml.slideLayout+xml"/>
  <Override PartName="/ppt/slideLayouts/slideLayout4832.xml" ContentType="application/vnd.openxmlformats-officedocument.presentationml.slideLayout+xml"/>
  <Override PartName="/ppt/slideLayouts/slideLayout4833.xml" ContentType="application/vnd.openxmlformats-officedocument.presentationml.slideLayout+xml"/>
  <Override PartName="/ppt/slideLayouts/slideLayout4834.xml" ContentType="application/vnd.openxmlformats-officedocument.presentationml.slideLayout+xml"/>
  <Override PartName="/ppt/slideLayouts/slideLayout4835.xml" ContentType="application/vnd.openxmlformats-officedocument.presentationml.slideLayout+xml"/>
  <Override PartName="/ppt/slideLayouts/slideLayout4836.xml" ContentType="application/vnd.openxmlformats-officedocument.presentationml.slideLayout+xml"/>
  <Override PartName="/ppt/slideLayouts/slideLayout4837.xml" ContentType="application/vnd.openxmlformats-officedocument.presentationml.slideLayout+xml"/>
  <Override PartName="/ppt/slideLayouts/slideLayout4838.xml" ContentType="application/vnd.openxmlformats-officedocument.presentationml.slideLayout+xml"/>
  <Override PartName="/ppt/slideLayouts/slideLayout4839.xml" ContentType="application/vnd.openxmlformats-officedocument.presentationml.slideLayout+xml"/>
  <Override PartName="/ppt/slideLayouts/slideLayout4840.xml" ContentType="application/vnd.openxmlformats-officedocument.presentationml.slideLayout+xml"/>
  <Override PartName="/ppt/slideLayouts/slideLayout4841.xml" ContentType="application/vnd.openxmlformats-officedocument.presentationml.slideLayout+xml"/>
  <Override PartName="/ppt/slideLayouts/slideLayout4842.xml" ContentType="application/vnd.openxmlformats-officedocument.presentationml.slideLayout+xml"/>
  <Override PartName="/ppt/slideLayouts/slideLayout4843.xml" ContentType="application/vnd.openxmlformats-officedocument.presentationml.slideLayout+xml"/>
  <Override PartName="/ppt/slideLayouts/slideLayout4844.xml" ContentType="application/vnd.openxmlformats-officedocument.presentationml.slideLayout+xml"/>
  <Override PartName="/ppt/slideLayouts/slideLayout4845.xml" ContentType="application/vnd.openxmlformats-officedocument.presentationml.slideLayout+xml"/>
  <Override PartName="/ppt/slideLayouts/slideLayout4846.xml" ContentType="application/vnd.openxmlformats-officedocument.presentationml.slideLayout+xml"/>
  <Override PartName="/ppt/slideLayouts/slideLayout4847.xml" ContentType="application/vnd.openxmlformats-officedocument.presentationml.slideLayout+xml"/>
  <Override PartName="/ppt/slideLayouts/slideLayout4848.xml" ContentType="application/vnd.openxmlformats-officedocument.presentationml.slideLayout+xml"/>
  <Override PartName="/ppt/slideLayouts/slideLayout4849.xml" ContentType="application/vnd.openxmlformats-officedocument.presentationml.slideLayout+xml"/>
  <Override PartName="/ppt/slideLayouts/slideLayout4850.xml" ContentType="application/vnd.openxmlformats-officedocument.presentationml.slideLayout+xml"/>
  <Override PartName="/ppt/slideLayouts/slideLayout4851.xml" ContentType="application/vnd.openxmlformats-officedocument.presentationml.slideLayout+xml"/>
  <Override PartName="/ppt/slideLayouts/slideLayout4852.xml" ContentType="application/vnd.openxmlformats-officedocument.presentationml.slideLayout+xml"/>
  <Override PartName="/ppt/slideLayouts/slideLayout4853.xml" ContentType="application/vnd.openxmlformats-officedocument.presentationml.slideLayout+xml"/>
  <Override PartName="/ppt/slideLayouts/slideLayout4854.xml" ContentType="application/vnd.openxmlformats-officedocument.presentationml.slideLayout+xml"/>
  <Override PartName="/ppt/slideLayouts/slideLayout4855.xml" ContentType="application/vnd.openxmlformats-officedocument.presentationml.slideLayout+xml"/>
  <Override PartName="/ppt/slideLayouts/slideLayout4856.xml" ContentType="application/vnd.openxmlformats-officedocument.presentationml.slideLayout+xml"/>
  <Override PartName="/ppt/slideLayouts/slideLayout4857.xml" ContentType="application/vnd.openxmlformats-officedocument.presentationml.slideLayout+xml"/>
  <Override PartName="/ppt/slideLayouts/slideLayout4858.xml" ContentType="application/vnd.openxmlformats-officedocument.presentationml.slideLayout+xml"/>
  <Override PartName="/ppt/slideLayouts/slideLayout4859.xml" ContentType="application/vnd.openxmlformats-officedocument.presentationml.slideLayout+xml"/>
  <Override PartName="/ppt/slideLayouts/slideLayout4860.xml" ContentType="application/vnd.openxmlformats-officedocument.presentationml.slideLayout+xml"/>
  <Override PartName="/ppt/slideLayouts/slideLayout4861.xml" ContentType="application/vnd.openxmlformats-officedocument.presentationml.slideLayout+xml"/>
  <Override PartName="/ppt/slideLayouts/slideLayout4862.xml" ContentType="application/vnd.openxmlformats-officedocument.presentationml.slideLayout+xml"/>
  <Override PartName="/ppt/slideLayouts/slideLayout4863.xml" ContentType="application/vnd.openxmlformats-officedocument.presentationml.slideLayout+xml"/>
  <Override PartName="/ppt/slideLayouts/slideLayout4864.xml" ContentType="application/vnd.openxmlformats-officedocument.presentationml.slideLayout+xml"/>
  <Override PartName="/ppt/slideLayouts/slideLayout4865.xml" ContentType="application/vnd.openxmlformats-officedocument.presentationml.slideLayout+xml"/>
  <Override PartName="/ppt/slideLayouts/slideLayout4866.xml" ContentType="application/vnd.openxmlformats-officedocument.presentationml.slideLayout+xml"/>
  <Override PartName="/ppt/slideLayouts/slideLayout4867.xml" ContentType="application/vnd.openxmlformats-officedocument.presentationml.slideLayout+xml"/>
  <Override PartName="/ppt/slideLayouts/slideLayout4868.xml" ContentType="application/vnd.openxmlformats-officedocument.presentationml.slideLayout+xml"/>
  <Override PartName="/ppt/slideLayouts/slideLayout4869.xml" ContentType="application/vnd.openxmlformats-officedocument.presentationml.slideLayout+xml"/>
  <Override PartName="/ppt/slideLayouts/slideLayout4870.xml" ContentType="application/vnd.openxmlformats-officedocument.presentationml.slideLayout+xml"/>
  <Override PartName="/ppt/slideLayouts/slideLayout4871.xml" ContentType="application/vnd.openxmlformats-officedocument.presentationml.slideLayout+xml"/>
  <Override PartName="/ppt/slideLayouts/slideLayout4872.xml" ContentType="application/vnd.openxmlformats-officedocument.presentationml.slideLayout+xml"/>
  <Override PartName="/ppt/slideLayouts/slideLayout4873.xml" ContentType="application/vnd.openxmlformats-officedocument.presentationml.slideLayout+xml"/>
  <Override PartName="/ppt/slideLayouts/slideLayout4874.xml" ContentType="application/vnd.openxmlformats-officedocument.presentationml.slideLayout+xml"/>
  <Override PartName="/ppt/slideLayouts/slideLayout4875.xml" ContentType="application/vnd.openxmlformats-officedocument.presentationml.slideLayout+xml"/>
  <Override PartName="/ppt/slideLayouts/slideLayout4876.xml" ContentType="application/vnd.openxmlformats-officedocument.presentationml.slideLayout+xml"/>
  <Override PartName="/ppt/slideLayouts/slideLayout4877.xml" ContentType="application/vnd.openxmlformats-officedocument.presentationml.slideLayout+xml"/>
  <Override PartName="/ppt/slideLayouts/slideLayout4878.xml" ContentType="application/vnd.openxmlformats-officedocument.presentationml.slideLayout+xml"/>
  <Override PartName="/ppt/slideLayouts/slideLayout4879.xml" ContentType="application/vnd.openxmlformats-officedocument.presentationml.slideLayout+xml"/>
  <Override PartName="/ppt/slideLayouts/slideLayout4880.xml" ContentType="application/vnd.openxmlformats-officedocument.presentationml.slideLayout+xml"/>
  <Override PartName="/ppt/slideLayouts/slideLayout4881.xml" ContentType="application/vnd.openxmlformats-officedocument.presentationml.slideLayout+xml"/>
  <Override PartName="/ppt/slideLayouts/slideLayout4882.xml" ContentType="application/vnd.openxmlformats-officedocument.presentationml.slideLayout+xml"/>
  <Override PartName="/ppt/slideLayouts/slideLayout48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86" r:id="rId3"/>
    <p:sldMasterId id="2147484734" r:id="rId4"/>
    <p:sldMasterId id="2147485282" r:id="rId5"/>
    <p:sldMasterId id="2147485825" r:id="rId6"/>
    <p:sldMasterId id="2147486626" r:id="rId7"/>
    <p:sldMasterId id="2147487427" r:id="rId8"/>
    <p:sldMasterId id="2147487970" r:id="rId9"/>
  </p:sldMasterIdLst>
  <p:notesMasterIdLst>
    <p:notesMasterId r:id="rId41"/>
  </p:notesMasterIdLst>
  <p:sldIdLst>
    <p:sldId id="316" r:id="rId10"/>
    <p:sldId id="317" r:id="rId11"/>
    <p:sldId id="257" r:id="rId12"/>
    <p:sldId id="258" r:id="rId13"/>
    <p:sldId id="302" r:id="rId14"/>
    <p:sldId id="260" r:id="rId15"/>
    <p:sldId id="261" r:id="rId16"/>
    <p:sldId id="262" r:id="rId17"/>
    <p:sldId id="263" r:id="rId18"/>
    <p:sldId id="291" r:id="rId19"/>
    <p:sldId id="292" r:id="rId20"/>
    <p:sldId id="293" r:id="rId21"/>
    <p:sldId id="294" r:id="rId22"/>
    <p:sldId id="268" r:id="rId23"/>
    <p:sldId id="300" r:id="rId24"/>
    <p:sldId id="296" r:id="rId25"/>
    <p:sldId id="301" r:id="rId26"/>
    <p:sldId id="297" r:id="rId27"/>
    <p:sldId id="298" r:id="rId28"/>
    <p:sldId id="269" r:id="rId29"/>
    <p:sldId id="303" r:id="rId30"/>
    <p:sldId id="305" r:id="rId31"/>
    <p:sldId id="308" r:id="rId32"/>
    <p:sldId id="309" r:id="rId33"/>
    <p:sldId id="315" r:id="rId34"/>
    <p:sldId id="310" r:id="rId35"/>
    <p:sldId id="311" r:id="rId36"/>
    <p:sldId id="313" r:id="rId37"/>
    <p:sldId id="278" r:id="rId38"/>
    <p:sldId id="280" r:id="rId39"/>
    <p:sldId id="31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1" d="100"/>
          <a:sy n="71" d="100"/>
        </p:scale>
        <p:origin x="-5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31</a:t>
            </a:fld>
            <a:endParaRPr lang="en-US" altLang="vi-VN">
              <a:solidFill>
                <a:srgbClr val="000000"/>
              </a:solidFill>
            </a:endParaRPr>
          </a:p>
        </p:txBody>
      </p:sp>
    </p:spTree>
    <p:extLst>
      <p:ext uri="{BB962C8B-B14F-4D97-AF65-F5344CB8AC3E}">
        <p14:creationId xmlns:p14="http://schemas.microsoft.com/office/powerpoint/2010/main" val="152660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4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4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6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6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7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7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9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9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0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0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2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3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3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4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4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4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7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7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7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8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8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8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8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9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9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9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9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9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9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0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0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1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2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2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3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3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3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3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5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5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5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6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6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6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6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6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7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7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7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7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7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7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8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38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9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9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9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9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41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41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2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2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3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4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4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5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5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6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6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46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7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7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7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7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7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8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8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8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48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48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83034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76552222"/>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86884409"/>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027659"/>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09953109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1884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2335986545"/>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697656"/>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703262501"/>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624620"/>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313404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815540"/>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847204"/>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1323037834"/>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57583"/>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1513828393"/>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125637978"/>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199404"/>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257603"/>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590507"/>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38701671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503454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845976"/>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69234"/>
      </p:ext>
    </p:extLst>
  </p:cSld>
  <p:clrMapOvr>
    <a:masterClrMapping/>
  </p:clrMapOvr>
  <p:transition spd="slow" advClick="0" advTm="0">
    <p:random/>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380398882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18058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5304394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37832043"/>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06726802"/>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96699456"/>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382207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09830906"/>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13016097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4552"/>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26244"/>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554391166"/>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074332"/>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469268884"/>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5426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2159982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18212"/>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3275681402"/>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78008"/>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54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38262"/>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04006170"/>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98080358"/>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1581618"/>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3056915"/>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1828770"/>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296576"/>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3881646211"/>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4767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3916108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711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69424"/>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7859376"/>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6070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2885843841"/>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517413"/>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790025556"/>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3208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3243947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352232646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12054"/>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115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048383"/>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02828"/>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20794230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1275959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853896"/>
      </p:ext>
    </p:extLst>
  </p:cSld>
  <p:clrMapOvr>
    <a:masterClrMapping/>
  </p:clrMapOvr>
  <p:transition spd="slow" advClick="0" advTm="0">
    <p:random/>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164093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58520"/>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469320"/>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385165"/>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887663"/>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12164119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822675"/>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70355"/>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269638"/>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107432"/>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450264622"/>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1556241033"/>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216826"/>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24940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7613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59753"/>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6956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08385"/>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14759"/>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62699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11867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466707669"/>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412E30D-EAB6-4D7F-9A5D-BC8367DCF5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373204"/>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5374"/>
      </p:ext>
    </p:extLst>
  </p:cSld>
  <p:clrMapOvr>
    <a:masterClrMapping/>
  </p:clrMapOvr>
  <p:hf hdr="0" ftr="0" dt="0"/>
</p:sldLayout>
</file>

<file path=ppt/slideLayouts/slideLayout10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5121417"/>
      </p:ext>
    </p:extLst>
  </p:cSld>
  <p:clrMapOvr>
    <a:masterClrMapping/>
  </p:clrMapOvr>
  <p:hf hdr="0" ftr="0" dt="0"/>
</p:sldLayout>
</file>

<file path=ppt/slideLayouts/slideLayout10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725216"/>
      </p:ext>
    </p:extLst>
  </p:cSld>
  <p:clrMapOvr>
    <a:masterClrMapping/>
  </p:clrMapOvr>
  <p:hf hdr="0" ftr="0" dt="0"/>
</p:sldLayout>
</file>

<file path=ppt/slideLayouts/slideLayout10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7835937"/>
      </p:ext>
    </p:extLst>
  </p:cSld>
  <p:clrMapOvr>
    <a:masterClrMapping/>
  </p:clrMapOvr>
  <p:hf hdr="0" ftr="0" dt="0"/>
</p:sldLayout>
</file>

<file path=ppt/slideLayouts/slideLayout10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9/11/2021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6087297"/>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600162"/>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3286552916"/>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9/11/2021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2744508"/>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012839"/>
      </p:ext>
    </p:extLst>
  </p:cSld>
  <p:clrMapOvr>
    <a:masterClrMapping/>
  </p:clrMapOvr>
  <p:hf hdr="0" ftr="0" dt="0"/>
</p:sldLayout>
</file>

<file path=ppt/slideLayouts/slideLayout10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807913"/>
      </p:ext>
    </p:extLst>
  </p:cSld>
  <p:clrMapOvr>
    <a:masterClrMapping/>
  </p:clrMapOvr>
  <p:hf hdr="0" ftr="0" dt="0"/>
</p:sldLayout>
</file>

<file path=ppt/slideLayouts/slideLayout10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3902863"/>
      </p:ext>
    </p:extLst>
  </p:cSld>
  <p:clrMapOvr>
    <a:masterClrMapping/>
  </p:clrMapOvr>
  <p:hf hdr="0" ftr="0" dt="0"/>
</p:sldLayout>
</file>

<file path=ppt/slideLayouts/slideLayout10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5722856"/>
      </p:ext>
    </p:extLst>
  </p:cSld>
  <p:clrMapOvr>
    <a:masterClrMapping/>
  </p:clrMapOvr>
  <p:hf hdr="0" ftr="0" dt="0"/>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3015628"/>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1972739"/>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3554620"/>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5971471"/>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5414275"/>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95015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920761207"/>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538508"/>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504585030"/>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520047"/>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4556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97650162"/>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72536"/>
      </p:ext>
    </p:extLst>
  </p:cSld>
  <p:clrMapOvr>
    <a:masterClrMapping/>
  </p:clrMapOvr>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70933360"/>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104568"/>
      </p:ext>
    </p:extLst>
  </p:cSld>
  <p:clrMapOvr>
    <a:masterClrMapping/>
  </p:clrMapOvr>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871267933"/>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854495"/>
      </p:ext>
    </p:extLst>
  </p:cSld>
  <p:clrMapOvr>
    <a:masterClrMapping/>
  </p:clrMapOvr>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232323"/>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0844669"/>
      </p:ext>
    </p:extLst>
  </p:cSld>
  <p:clrMapOvr>
    <a:masterClrMapping/>
  </p:clrMapOvr>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8362658"/>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128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8962740"/>
      </p:ext>
    </p:extLst>
  </p:cSld>
  <p:clrMapOvr>
    <a:masterClrMapping/>
  </p:clrMapOvr>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4124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2550670"/>
      </p:ext>
    </p:extLst>
  </p:cSld>
  <p:clrMapOvr>
    <a:masterClrMapping/>
  </p:clrMapOvr>
  <p:timing>
    <p:tnLst>
      <p:par>
        <p:cTn id="1" dur="indefinite" restart="never" nodeType="tmRoot"/>
      </p:par>
    </p:tnLst>
  </p:timing>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130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5415177"/>
      </p:ext>
    </p:extLst>
  </p:cSld>
  <p:clrMapOvr>
    <a:masterClrMapping/>
  </p:clrMapOvr>
  <p:timing>
    <p:tnLst>
      <p:par>
        <p:cTn id="1" dur="indefinite" restart="never" nodeType="tmRoot"/>
      </p:par>
    </p:tnLst>
  </p:timing>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10558546"/>
      </p:ext>
    </p:extLst>
  </p:cSld>
  <p:clrMapOvr>
    <a:masterClrMapping/>
  </p:clrMapOvr>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96680430"/>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133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465161"/>
      </p:ext>
    </p:extLst>
  </p:cSld>
  <p:clrMapOvr>
    <a:masterClrMapping/>
  </p:clrMapOvr>
  <p:timing>
    <p:tnLst>
      <p:par>
        <p:cTn id="1" dur="indefinite" restart="never" nodeType="tmRoot"/>
      </p:par>
    </p:tnLst>
  </p:timing>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99145320"/>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135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790994"/>
      </p:ext>
    </p:extLst>
  </p:cSld>
  <p:clrMapOvr>
    <a:masterClrMapping/>
  </p:clrMapOvr>
  <p:timing>
    <p:tnLst>
      <p:par>
        <p:cTn id="1" dur="indefinite" restart="never" nodeType="tmRoot"/>
      </p:par>
    </p:tnLst>
  </p:timing>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85893652"/>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137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12406"/>
      </p:ext>
    </p:extLst>
  </p:cSld>
  <p:clrMapOvr>
    <a:masterClrMapping/>
  </p:clrMapOvr>
  <p:timing>
    <p:tnLst>
      <p:par>
        <p:cT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386831626"/>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2141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72397"/>
      </p:ext>
    </p:extLst>
  </p:cSld>
  <p:clrMapOvr>
    <a:masterClrMapping/>
  </p:clrMapOvr>
  <p:timing>
    <p:tnLst>
      <p:par>
        <p:cTn id="1" dur="indefinite" restart="never" nodeType="tmRoot"/>
      </p:par>
    </p:tnLst>
  </p:timing>
</p:sldLayout>
</file>

<file path=ppt/slideLayouts/slideLayout1400.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50894500"/>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937818"/>
      </p:ext>
    </p:extLst>
  </p:cSld>
  <p:clrMapOvr>
    <a:masterClrMapping/>
  </p:clrMapOvr>
  <p:timing>
    <p:tnLst>
      <p:par>
        <p:cTn id="1" dur="indefinite" restart="never" nodeType="tmRoot"/>
      </p:par>
    </p:tnLst>
  </p:timing>
</p:sldLayout>
</file>

<file path=ppt/slideLayouts/slideLayout1420.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2021/9/11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72999657"/>
      </p:ext>
    </p:extLst>
  </p:cSld>
  <p:clrMapOvr>
    <a:masterClrMapping/>
  </p:clrMapOvr>
  <p:timing>
    <p:tnLst>
      <p:par>
        <p:cTn id="1" dur="indefinite" restart="never" nodeType="tmRoot"/>
      </p:par>
    </p:tnLst>
  </p:timing>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80700364"/>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384921"/>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864164"/>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366672"/>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90831700"/>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02116804"/>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1538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2360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0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57345456"/>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15169925"/>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5905"/>
      </p:ext>
    </p:extLst>
  </p:cSld>
  <p:clrMapOvr>
    <a:masterClrMapping/>
  </p:clrMapOvr>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077487314"/>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265029"/>
      </p:ext>
    </p:extLst>
  </p:cSld>
  <p:clrMapOvr>
    <a:masterClrMapping/>
  </p:clrMapOvr>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1556.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804607299"/>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1563.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156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71535"/>
      </p:ext>
    </p:extLst>
  </p:cSld>
  <p:clrMapOvr>
    <a:masterClrMapping/>
  </p:clrMapOvr>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169052446"/>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83917"/>
      </p:ext>
    </p:extLst>
  </p:cSld>
  <p:clrMapOvr>
    <a:masterClrMapping/>
  </p:clrMapOvr>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901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55192881"/>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914266"/>
      </p:ext>
    </p:extLst>
  </p:cSld>
  <p:clrMapOvr>
    <a:masterClrMapping/>
  </p:clrMapOvr>
  <p:timing>
    <p:tnLst>
      <p:par>
        <p:cTn id="1" dur="indefinite" restart="never" nodeType="tmRoot"/>
      </p:par>
    </p:tnLst>
  </p:timing>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1612.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73463"/>
      </p:ext>
    </p:extLst>
  </p:cSld>
  <p:clrMapOvr>
    <a:masterClrMapping/>
  </p:clrMapOvr>
  <p:timing>
    <p:tnLst>
      <p:par>
        <p:cTn id="1" dur="indefinite" restart="never" nodeType="tmRoot"/>
      </p:par>
    </p:tnLst>
  </p:timing>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1621.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1623.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63796098"/>
      </p:ext>
    </p:extLst>
  </p:cSld>
  <p:clrMapOvr>
    <a:masterClrMapping/>
  </p:clrMapOvr>
  <p:timing>
    <p:tnLst>
      <p:par>
        <p:cTn id="1" dur="indefinite" restart="never" nodeType="tmRoot"/>
      </p:par>
    </p:tnLst>
  </p:timing>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69651"/>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74209"/>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322515"/>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87446"/>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984624"/>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43236"/>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77871"/>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786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7647685"/>
      </p:ext>
    </p:extLst>
  </p:cSld>
  <p:clrMapOvr>
    <a:masterClrMapping/>
  </p:clrMapOvr>
  <p:timing>
    <p:tnLst>
      <p:par>
        <p:cTn id="1" dur="indefinite" restart="never" nodeType="tmRoot"/>
      </p:par>
    </p:tnLst>
  </p:timing>
</p:sldLayout>
</file>

<file path=ppt/slideLayouts/slideLayout1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99453"/>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613115"/>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85237"/>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10408"/>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10739"/>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809000"/>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37536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88536"/>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79296"/>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1934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1473038"/>
      </p:ext>
    </p:extLst>
  </p:cSld>
  <p:clrMapOvr>
    <a:masterClrMapping/>
  </p:clrMapOvr>
  <p:timing>
    <p:tnLst>
      <p:par>
        <p:cTn id="1" dur="indefinite" restart="never" nodeType="tmRoot"/>
      </p:par>
    </p:tnLst>
  </p:timing>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414450"/>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480789"/>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28252"/>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3847457826"/>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885588"/>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9118701"/>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759431"/>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98035120"/>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801024"/>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07674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8639502"/>
      </p:ext>
    </p:extLst>
  </p:cSld>
  <p:clrMapOvr>
    <a:masterClrMapping/>
  </p:clrMapOvr>
  <p:timing>
    <p:tnLst>
      <p:par>
        <p:cTn id="1" dur="indefinite" restart="never" nodeType="tmRoot"/>
      </p:par>
    </p:tnLst>
  </p:timing>
</p:sldLayout>
</file>

<file path=ppt/slideLayouts/slideLayout16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8594200"/>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1591826864"/>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86422"/>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3364722022"/>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7060"/>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2857964763"/>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20424"/>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708650127"/>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759894"/>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21426000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6628612"/>
      </p:ext>
    </p:extLst>
  </p:cSld>
  <p:clrMapOvr>
    <a:masterClrMapping/>
  </p:clrMapOvr>
  <p:timing>
    <p:tnLst>
      <p:par>
        <p:cTn id="1" dur="indefinite" restart="never" nodeType="tmRoot"/>
      </p:par>
    </p:tnLst>
  </p:timing>
</p:sldLayout>
</file>

<file path=ppt/slideLayouts/slideLayout167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349081"/>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563558"/>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5739769"/>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355532"/>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66072915"/>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01407990"/>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2748997"/>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66496465"/>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977817018"/>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0302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6412887"/>
      </p:ext>
    </p:extLst>
  </p:cSld>
  <p:clrMapOvr>
    <a:masterClrMapping/>
  </p:clrMapOvr>
  <p:timing>
    <p:tnLst>
      <p:par>
        <p:cTn id="1" dur="indefinite" restart="never" nodeType="tmRoot"/>
      </p:par>
    </p:tnLst>
  </p:timing>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81480320"/>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93196"/>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1506293788"/>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880310"/>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795726320"/>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63940"/>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812907348"/>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0171"/>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325704568"/>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7217383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63718706"/>
      </p:ext>
    </p:extLst>
  </p:cSld>
  <p:clrMapOvr>
    <a:masterClrMapping/>
  </p:clrMapOvr>
</p:sldLayout>
</file>

<file path=ppt/slideLayouts/slideLayout16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44223"/>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93261"/>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7132"/>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3582502729"/>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259253654"/>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382137"/>
      </p:ext>
    </p:extLst>
  </p:cSld>
  <p:clrMapOvr>
    <a:masterClrMapping/>
  </p:clrMapOvr>
  <p:transition spd="slow" advClick="0" advTm="0">
    <p:random/>
  </p:transition>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1748684317"/>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828525940"/>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916906"/>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02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26945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4525"/>
      </p:ext>
    </p:extLst>
  </p:cSld>
  <p:clrMapOvr>
    <a:masterClrMapping/>
  </p:clrMapOvr>
  <p:timing>
    <p:tnLst>
      <p:par>
        <p:cTn id="1" dur="indefinite" restart="never" nodeType="tmRoot"/>
      </p:par>
    </p:tnLst>
  </p:timing>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957649"/>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733240"/>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741127"/>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525741"/>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3169335220"/>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007449544"/>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494078"/>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01828"/>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65213"/>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6280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712223855"/>
      </p:ext>
    </p:extLst>
  </p:cSld>
  <p:clrMapOvr>
    <a:masterClrMapping/>
  </p:clrMapOvr>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572535"/>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6101"/>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43048"/>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77557"/>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88801"/>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403008"/>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338772"/>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85676"/>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12857"/>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018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9268"/>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89191"/>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142924"/>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86463"/>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827074"/>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83912"/>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887522"/>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75996"/>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44313"/>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104623"/>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24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2729106"/>
      </p:ext>
    </p:extLst>
  </p:cSld>
  <p:clrMapOvr>
    <a:masterClrMapping/>
  </p:clrMapOvr>
</p:sldLayout>
</file>

<file path=ppt/slideLayouts/slideLayout173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8834866"/>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4115520"/>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70355419"/>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28089785"/>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27494765"/>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36854122"/>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2638392088"/>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52895"/>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4268296426"/>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579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634325"/>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1857116534"/>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657094"/>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455651948"/>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574793"/>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2554029078"/>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807591"/>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69425"/>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70974563"/>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38320740"/>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964343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90285223"/>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679776"/>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54496703"/>
      </p:ext>
    </p:extLst>
  </p:cSld>
  <p:clrMapOvr>
    <a:masterClrMapping/>
  </p:clrMapOvr>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31389879"/>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477687445"/>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581353"/>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1726510238"/>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09437"/>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207238943"/>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495369"/>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1121059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16630"/>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53198"/>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177221184"/>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329129"/>
      </p:ext>
    </p:extLst>
  </p:cSld>
  <p:clrMapOvr>
    <a:masterClrMapping/>
  </p:clrMapOvr>
</p:sldLayout>
</file>

<file path=ppt/slideLayouts/slideLayout176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576318619"/>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1420910231"/>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917982"/>
      </p:ext>
    </p:extLst>
  </p:cSld>
  <p:clrMapOvr>
    <a:masterClrMapping/>
  </p:clrMapOvr>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97274"/>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317703"/>
      </p:ext>
    </p:extLst>
  </p:cSld>
  <p:clrMapOvr>
    <a:masterClrMapping/>
  </p:clrMapOvr>
</p:sldLayout>
</file>

<file path=ppt/slideLayouts/slideLayout176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1450738636"/>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36741937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169494440"/>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277784"/>
      </p:ext>
    </p:extLst>
  </p:cSld>
  <p:clrMapOvr>
    <a:masterClrMapping/>
  </p:clrMapOvr>
  <p:transition spd="slow" advClick="0" advTm="0">
    <p:random/>
  </p:transition>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2959677974"/>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597529838"/>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23146"/>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2933164982"/>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48066"/>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155308122"/>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14719"/>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3793153754"/>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1334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57992"/>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767252142"/>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744216"/>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368720"/>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09724068"/>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80361719"/>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65797"/>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92648122"/>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2358625"/>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64073869"/>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26903084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36785"/>
      </p:ext>
    </p:extLst>
  </p:cSld>
  <p:clrMapOvr>
    <a:masterClrMapping/>
  </p:clrMapOvr>
  <p:timing>
    <p:tnLst>
      <p:par>
        <p:cTn id="1" dur="indefinite" restart="never" nodeType="tmRoot"/>
      </p:par>
    </p:tnLst>
  </p:timing>
</p:sldLayout>
</file>

<file path=ppt/slideLayouts/slideLayout179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59218"/>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1048713598"/>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223155"/>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3080001786"/>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6542"/>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617669409"/>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456224"/>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3165987100"/>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511333"/>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43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131778"/>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2682715"/>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2401172"/>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9278119"/>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60470053"/>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3656957"/>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80240693"/>
      </p:ext>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765331"/>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1833381824"/>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86524"/>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2198812311"/>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275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0933925"/>
      </p:ext>
    </p:extLst>
  </p:cSld>
  <p:clrMapOvr>
    <a:masterClrMapping/>
  </p:clrMapOvr>
  <p:timing>
    <p:tnLst>
      <p:par>
        <p:cTn id="1" dur="indefinite" restart="never" nodeType="tmRoot"/>
      </p:par>
    </p:tnLst>
  </p:timing>
</p:sldLayout>
</file>

<file path=ppt/slideLayouts/slideLayout181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3640991818"/>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61173"/>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142375085"/>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806782"/>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2779931509"/>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094028"/>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61783076"/>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336495644"/>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589259"/>
      </p:ext>
    </p:extLst>
  </p:cSld>
  <p:clrMapOvr>
    <a:masterClrMapping/>
  </p:clrMapOvr>
</p:sldLayout>
</file>

<file path=ppt/slideLayouts/slideLayout181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1730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3218001"/>
      </p:ext>
    </p:extLst>
  </p:cSld>
  <p:clrMapOvr>
    <a:masterClrMapping/>
  </p:clrMapOvr>
  <p:timing>
    <p:tnLst>
      <p:par>
        <p:cTn id="1" dur="indefinite" restart="never" nodeType="tmRoot"/>
      </p:par>
    </p:tnLst>
  </p:timing>
</p:sldLayout>
</file>

<file path=ppt/slideLayouts/slideLayout182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798718"/>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3900167654"/>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900457512"/>
      </p:ext>
    </p:extLst>
  </p:cSld>
  <p:clrMapOvr>
    <a:masterClrMapping/>
  </p:clrMapOvr>
</p:sldLayout>
</file>

<file path=ppt/slideLayouts/slideLayout182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18002"/>
      </p:ext>
    </p:extLst>
  </p:cSld>
  <p:clrMapOvr>
    <a:masterClrMapping/>
  </p:clrMapOvr>
  <p:transition spd="slow" advClick="0" advTm="0">
    <p:random/>
  </p:transition>
</p:sldLayout>
</file>

<file path=ppt/slideLayouts/slideLayout182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940608033"/>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88497692"/>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8917"/>
      </p:ext>
    </p:extLst>
  </p:cSld>
  <p:clrMapOvr>
    <a:masterClrMapping/>
  </p:clrMapOvr>
</p:sldLayout>
</file>

<file path=ppt/slideLayouts/slideLayout18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75233624"/>
      </p:ext>
    </p:extLst>
  </p:cSld>
  <p:clrMapOvr>
    <a:masterClrMapping/>
  </p:clrMapOvr>
  <p:transition spd="slow" advTm="3000">
    <p:random/>
  </p:transition>
</p:sldLayout>
</file>

<file path=ppt/slideLayouts/slideLayout182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5311"/>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4105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0320544"/>
      </p:ext>
    </p:extLst>
  </p:cSld>
  <p:clrMapOvr>
    <a:masterClrMapping/>
  </p:clrMapOvr>
  <p:timing>
    <p:tnLst>
      <p:par>
        <p:cTn id="1" dur="indefinite" restart="never" nodeType="tmRoot"/>
      </p:par>
    </p:tnLst>
  </p:timing>
</p:sldLayout>
</file>

<file path=ppt/slideLayouts/slideLayout183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725568"/>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617500"/>
      </p:ext>
    </p:extLst>
  </p:cSld>
  <p:clrMapOvr>
    <a:masterClrMapping/>
  </p:clrMapOvr>
</p:sldLayout>
</file>

<file path=ppt/slideLayouts/slideLayout183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081730"/>
      </p:ext>
    </p:extLst>
  </p:cSld>
  <p:clrMapOvr>
    <a:masterClrMapping/>
  </p:clrMapOvr>
</p:sldLayout>
</file>

<file path=ppt/slideLayouts/slideLayout183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51423"/>
      </p:ext>
    </p:extLst>
  </p:cSld>
  <p:clrMapOvr>
    <a:masterClrMapping/>
  </p:clrMapOvr>
</p:sldLayout>
</file>

<file path=ppt/slideLayouts/slideLayout183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406957"/>
      </p:ext>
    </p:extLst>
  </p:cSld>
  <p:clrMapOvr>
    <a:masterClrMapping/>
  </p:clrMapOvr>
</p:sldLayout>
</file>

<file path=ppt/slideLayouts/slideLayout183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72431"/>
      </p:ext>
    </p:extLst>
  </p:cSld>
  <p:clrMapOvr>
    <a:masterClrMapping/>
  </p:clrMapOvr>
</p:sldLayout>
</file>

<file path=ppt/slideLayouts/slideLayout183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67258214"/>
      </p:ext>
    </p:extLst>
  </p:cSld>
  <p:clrMapOvr>
    <a:masterClrMapping/>
  </p:clrMapOvr>
  <p:transition spd="slow" advTm="3000">
    <p:random/>
  </p:transition>
</p:sldLayout>
</file>

<file path=ppt/slideLayouts/slideLayout183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92503"/>
      </p:ext>
    </p:extLst>
  </p:cSld>
  <p:clrMapOvr>
    <a:masterClrMapping/>
  </p:clrMapOvr>
</p:sldLayout>
</file>

<file path=ppt/slideLayouts/slideLayout183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304973"/>
      </p:ext>
    </p:extLst>
  </p:cSld>
  <p:clrMapOvr>
    <a:masterClrMapping/>
  </p:clrMapOvr>
</p:sldLayout>
</file>

<file path=ppt/slideLayouts/slideLayout183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8270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1160816"/>
      </p:ext>
    </p:extLst>
  </p:cSld>
  <p:clrMapOvr>
    <a:masterClrMapping/>
  </p:clrMapOvr>
  <p:timing>
    <p:tnLst>
      <p:par>
        <p:cTn id="1" dur="indefinite" restart="never" nodeType="tmRoot"/>
      </p:par>
    </p:tnLst>
  </p:timing>
</p:sldLayout>
</file>

<file path=ppt/slideLayouts/slideLayout184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98067"/>
      </p:ext>
    </p:extLst>
  </p:cSld>
  <p:clrMapOvr>
    <a:masterClrMapping/>
  </p:clrMapOvr>
</p:sldLayout>
</file>

<file path=ppt/slideLayouts/slideLayout184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314491"/>
      </p:ext>
    </p:extLst>
  </p:cSld>
  <p:clrMapOvr>
    <a:masterClrMapping/>
  </p:clrMapOvr>
</p:sldLayout>
</file>

<file path=ppt/slideLayouts/slideLayout184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64378"/>
      </p:ext>
    </p:extLst>
  </p:cSld>
  <p:clrMapOvr>
    <a:masterClrMapping/>
  </p:clrMapOvr>
</p:sldLayout>
</file>

<file path=ppt/slideLayouts/slideLayout184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831233"/>
      </p:ext>
    </p:extLst>
  </p:cSld>
  <p:clrMapOvr>
    <a:masterClrMapping/>
  </p:clrMapOvr>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396893"/>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973919504"/>
      </p:ext>
    </p:extLst>
  </p:cSld>
  <p:clrMapOvr>
    <a:masterClrMapping/>
  </p:clrMapOvr>
</p:sldLayout>
</file>

<file path=ppt/slideLayouts/slideLayout18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701185"/>
      </p:ext>
    </p:extLst>
  </p:cSld>
  <p:clrMapOvr>
    <a:masterClrMapping/>
  </p:clrMapOvr>
  <p:transition spd="slow" advClick="0" advTm="4000">
    <p:comb/>
  </p:transition>
</p:sldLayout>
</file>

<file path=ppt/slideLayouts/slideLayout18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10797"/>
      </p:ext>
    </p:extLst>
  </p:cSld>
  <p:clrMapOvr>
    <a:masterClrMapping/>
  </p:clrMapOvr>
  <p:transition spd="slow"/>
</p:sldLayout>
</file>

<file path=ppt/slideLayouts/slideLayout18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565259076"/>
      </p:ext>
    </p:extLst>
  </p:cSld>
  <p:clrMapOvr>
    <a:masterClrMapping/>
  </p:clrMapOvr>
  <p:transition spd="slow"/>
</p:sldLayout>
</file>

<file path=ppt/slideLayouts/slideLayout18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5703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1050344"/>
      </p:ext>
    </p:extLst>
  </p:cSld>
  <p:clrMapOvr>
    <a:masterClrMapping/>
  </p:clrMapOvr>
  <p:timing>
    <p:tnLst>
      <p:par>
        <p:cTn id="1" dur="indefinite" restart="never" nodeType="tmRoot"/>
      </p:par>
    </p:tnLst>
  </p:timing>
</p:sldLayout>
</file>

<file path=ppt/slideLayouts/slideLayout185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545638"/>
      </p:ext>
    </p:extLst>
  </p:cSld>
  <p:clrMapOvr>
    <a:masterClrMapping/>
  </p:clrMapOvr>
</p:sldLayout>
</file>

<file path=ppt/slideLayouts/slideLayout185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85588959"/>
      </p:ext>
    </p:extLst>
  </p:cSld>
  <p:clrMapOvr>
    <a:masterClrMapping/>
  </p:clrMapOvr>
  <p:transition spd="slow" advTm="3000">
    <p:random/>
  </p:transition>
</p:sldLayout>
</file>

<file path=ppt/slideLayouts/slideLayout185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784063"/>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1950"/>
      </p:ext>
    </p:extLst>
  </p:cSld>
  <p:clrMapOvr>
    <a:masterClrMapping/>
  </p:clrMapOvr>
</p:sldLayout>
</file>

<file path=ppt/slideLayouts/slideLayout185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265117"/>
      </p:ext>
    </p:extLst>
  </p:cSld>
  <p:clrMapOvr>
    <a:masterClrMapping/>
  </p:clrMapOvr>
</p:sldLayout>
</file>

<file path=ppt/slideLayouts/slideLayout185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51235"/>
      </p:ext>
    </p:extLst>
  </p:cSld>
  <p:clrMapOvr>
    <a:masterClrMapping/>
  </p:clrMapOvr>
</p:sldLayout>
</file>

<file path=ppt/slideLayouts/slideLayout185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596877"/>
      </p:ext>
    </p:extLst>
  </p:cSld>
  <p:clrMapOvr>
    <a:masterClrMapping/>
  </p:clrMapOvr>
</p:sldLayout>
</file>

<file path=ppt/slideLayouts/slideLayout185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739317"/>
      </p:ext>
    </p:extLst>
  </p:cSld>
  <p:clrMapOvr>
    <a:masterClrMapping/>
  </p:clrMapOvr>
</p:sldLayout>
</file>

<file path=ppt/slideLayouts/slideLayout185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928823"/>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129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444935138"/>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109672391"/>
      </p:ext>
    </p:extLst>
  </p:cSld>
  <p:clrMapOvr>
    <a:masterClrMapping/>
  </p:clrMapOvr>
  <p:transition spd="slow" advTm="3000">
    <p:random/>
  </p:transition>
</p:sldLayout>
</file>

<file path=ppt/slideLayouts/slideLayout186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51457"/>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673178"/>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41467"/>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45096"/>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2851"/>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640751"/>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936388"/>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27101"/>
      </p:ext>
    </p:extLst>
  </p:cSld>
  <p:clrMapOvr>
    <a:masterClrMapping/>
  </p:clrMapOvr>
</p:sldLayout>
</file>

<file path=ppt/slideLayouts/slideLayout186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894076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25104"/>
      </p:ext>
    </p:extLst>
  </p:cSld>
  <p:clrMapOvr>
    <a:masterClrMapping/>
  </p:clrMapOvr>
  <p:timing>
    <p:tnLst>
      <p:par>
        <p:cTn id="1" dur="indefinite" restart="never" nodeType="tmRoot"/>
      </p:par>
    </p:tnLst>
  </p:timing>
</p:sldLayout>
</file>

<file path=ppt/slideLayouts/slideLayout187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3461"/>
      </p:ext>
    </p:extLst>
  </p:cSld>
  <p:clrMapOvr>
    <a:masterClrMapping/>
  </p:clrMapOvr>
  <p:transition spd="slow" advClick="0" advTm="4000">
    <p:comb/>
  </p:transition>
</p:sldLayout>
</file>

<file path=ppt/slideLayouts/slideLayout187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89002"/>
      </p:ext>
    </p:extLst>
  </p:cSld>
  <p:clrMapOvr>
    <a:masterClrMapping/>
  </p:clrMapOvr>
  <p:transition spd="slow"/>
</p:sldLayout>
</file>

<file path=ppt/slideLayouts/slideLayout187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592569568"/>
      </p:ext>
    </p:extLst>
  </p:cSld>
  <p:clrMapOvr>
    <a:masterClrMapping/>
  </p:clrMapOvr>
  <p:transition spd="slow"/>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958046"/>
      </p:ext>
    </p:extLst>
  </p:cSld>
  <p:clrMapOvr>
    <a:masterClrMapping/>
  </p:clrMapOvr>
</p:sldLayout>
</file>

<file path=ppt/slideLayouts/slideLayout187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79567445"/>
      </p:ext>
    </p:extLst>
  </p:cSld>
  <p:clrMapOvr>
    <a:masterClrMapping/>
  </p:clrMapOvr>
  <p:transition spd="slow" advTm="3000">
    <p:random/>
  </p:transition>
</p:sldLayout>
</file>

<file path=ppt/slideLayouts/slideLayout187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78544"/>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777808"/>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99433"/>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41970"/>
      </p:ext>
    </p:extLst>
  </p:cSld>
  <p:clrMapOvr>
    <a:masterClrMapping/>
  </p:clrMapOvr>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1281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641383305"/>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230850"/>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95734"/>
      </p:ext>
    </p:extLst>
  </p:cSld>
  <p:clrMapOvr>
    <a:masterClrMapping/>
  </p:clrMapOvr>
</p:sldLayout>
</file>

<file path=ppt/slideLayouts/slideLayout188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491174"/>
      </p:ext>
    </p:extLst>
  </p:cSld>
  <p:clrMapOvr>
    <a:masterClrMapping/>
  </p:clrMapOvr>
</p:sldLayout>
</file>

<file path=ppt/slideLayouts/slideLayout188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745223197"/>
      </p:ext>
    </p:extLst>
  </p:cSld>
  <p:clrMapOvr>
    <a:masterClrMapping/>
  </p:clrMapOvr>
  <p:transition spd="slow" advTm="3000">
    <p:random/>
  </p:transition>
</p:sldLayout>
</file>

<file path=ppt/slideLayouts/slideLayout188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740251"/>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976225"/>
      </p:ext>
    </p:extLst>
  </p:cSld>
  <p:clrMapOvr>
    <a:masterClrMapping/>
  </p:clrMapOvr>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352367"/>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746321"/>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057859"/>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938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699718"/>
      </p:ext>
    </p:extLst>
  </p:cSld>
  <p:clrMapOvr>
    <a:masterClrMapping/>
  </p:clrMapOvr>
  <p:timing>
    <p:tnLst>
      <p:par>
        <p:cTn id="1" dur="indefinite" restart="never" nodeType="tmRoot"/>
      </p:par>
    </p:tnLst>
  </p:timing>
</p:sldLayout>
</file>

<file path=ppt/slideLayouts/slideLayout189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389248"/>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73664"/>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39697735"/>
      </p:ext>
    </p:extLst>
  </p:cSld>
  <p:clrMapOvr>
    <a:masterClrMapping/>
  </p:clrMapOvr>
</p:sldLayout>
</file>

<file path=ppt/slideLayouts/slideLayout189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83274"/>
      </p:ext>
    </p:extLst>
  </p:cSld>
  <p:clrMapOvr>
    <a:masterClrMapping/>
  </p:clrMapOvr>
  <p:transition spd="slow" advClick="0" advTm="4000">
    <p:comb/>
  </p:transition>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082346"/>
      </p:ext>
    </p:extLst>
  </p:cSld>
  <p:clrMapOvr>
    <a:masterClrMapping/>
  </p:clrMapOvr>
  <p:transition spd="slow"/>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551529241"/>
      </p:ext>
    </p:extLst>
  </p:cSld>
  <p:clrMapOvr>
    <a:masterClrMapping/>
  </p:clrMapOvr>
  <p:transition spd="slow"/>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64891"/>
      </p:ext>
    </p:extLst>
  </p:cSld>
  <p:clrMapOvr>
    <a:masterClrMapping/>
  </p:clrMapOvr>
</p:sldLayout>
</file>

<file path=ppt/slideLayouts/slideLayout189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105404"/>
      </p:ext>
    </p:extLst>
  </p:cSld>
  <p:clrMapOvr>
    <a:masterClrMapping/>
  </p:clrMapOvr>
  <p:transition spd="slow" advTm="3000">
    <p:random/>
  </p:transition>
</p:sldLayout>
</file>

<file path=ppt/slideLayouts/slideLayout189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577651"/>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988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6679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658308934"/>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98632"/>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56920"/>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933122"/>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384514"/>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558154"/>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241905"/>
      </p:ext>
    </p:extLst>
  </p:cSld>
  <p:clrMapOvr>
    <a:masterClrMapping/>
  </p:clrMapOvr>
</p:sldLayout>
</file>

<file path=ppt/slideLayouts/slideLayout190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27855616"/>
      </p:ext>
    </p:extLst>
  </p:cSld>
  <p:clrMapOvr>
    <a:masterClrMapping/>
  </p:clrMapOvr>
  <p:transition spd="slow" advTm="3000">
    <p:random/>
  </p:transition>
</p:sldLayout>
</file>

<file path=ppt/slideLayouts/slideLayout190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529464"/>
      </p:ext>
    </p:extLst>
  </p:cSld>
  <p:clrMapOvr>
    <a:masterClrMapping/>
  </p:clrMapOvr>
</p:sldLayout>
</file>

<file path=ppt/slideLayouts/slideLayout190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537572"/>
      </p:ext>
    </p:extLst>
  </p:cSld>
  <p:clrMapOvr>
    <a:masterClrMapping/>
  </p:clrMapOvr>
</p:sldLayout>
</file>

<file path=ppt/slideLayouts/slideLayout190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8822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752352"/>
      </p:ext>
    </p:extLst>
  </p:cSld>
  <p:clrMapOvr>
    <a:masterClrMapping/>
  </p:clrMapOvr>
  <p:timing>
    <p:tnLst>
      <p:par>
        <p:cTn id="1" dur="indefinite" restart="never" nodeType="tmRoot"/>
      </p:par>
    </p:tnLst>
  </p:timing>
</p:sldLayout>
</file>

<file path=ppt/slideLayouts/slideLayout191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57967"/>
      </p:ext>
    </p:extLst>
  </p:cSld>
  <p:clrMapOvr>
    <a:masterClrMapping/>
  </p:clrMapOvr>
</p:sldLayout>
</file>

<file path=ppt/slideLayouts/slideLayout191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258556"/>
      </p:ext>
    </p:extLst>
  </p:cSld>
  <p:clrMapOvr>
    <a:masterClrMapping/>
  </p:clrMapOvr>
</p:sldLayout>
</file>

<file path=ppt/slideLayouts/slideLayout191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900676"/>
      </p:ext>
    </p:extLst>
  </p:cSld>
  <p:clrMapOvr>
    <a:masterClrMapping/>
  </p:clrMapOvr>
</p:sldLayout>
</file>

<file path=ppt/slideLayouts/slideLayout191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248820"/>
      </p:ext>
    </p:extLst>
  </p:cSld>
  <p:clrMapOvr>
    <a:masterClrMapping/>
  </p:clrMapOvr>
</p:sldLayout>
</file>

<file path=ppt/slideLayouts/slideLayout191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662298"/>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456660369"/>
      </p:ext>
    </p:extLst>
  </p:cSld>
  <p:clrMapOvr>
    <a:masterClrMapping/>
  </p:clrMapOvr>
</p:sldLayout>
</file>

<file path=ppt/slideLayouts/slideLayout191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41794"/>
      </p:ext>
    </p:extLst>
  </p:cSld>
  <p:clrMapOvr>
    <a:masterClrMapping/>
  </p:clrMapOvr>
  <p:transition spd="slow" advClick="0" advTm="4000">
    <p:comb/>
  </p:transition>
</p:sldLayout>
</file>

<file path=ppt/slideLayouts/slideLayout191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81526"/>
      </p:ext>
    </p:extLst>
  </p:cSld>
  <p:clrMapOvr>
    <a:masterClrMapping/>
  </p:clrMapOvr>
  <p:transition spd="slow"/>
</p:sldLayout>
</file>

<file path=ppt/slideLayouts/slideLayout191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176733775"/>
      </p:ext>
    </p:extLst>
  </p:cSld>
  <p:clrMapOvr>
    <a:masterClrMapping/>
  </p:clrMapOvr>
  <p:transition spd="slow"/>
</p:sldLayout>
</file>

<file path=ppt/slideLayouts/slideLayout191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060726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092529945"/>
      </p:ext>
    </p:extLst>
  </p:cSld>
  <p:clrMapOvr>
    <a:masterClrMapping/>
  </p:clrMapOvr>
</p:sldLayout>
</file>

<file path=ppt/slideLayouts/slideLayout19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607902241"/>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1615205130"/>
      </p:ext>
    </p:extLst>
  </p:cSld>
  <p:clrMapOvr>
    <a:masterClrMapping/>
  </p:clrMapOvr>
</p:sldLayout>
</file>

<file path=ppt/slideLayouts/slideLayout19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44065"/>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106053"/>
      </p:ext>
    </p:extLst>
  </p:cSld>
  <p:clrMapOvr>
    <a:masterClrMapping/>
  </p:clrMapOvr>
</p:sldLayout>
</file>

<file path=ppt/slideLayouts/slideLayout19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98962"/>
      </p:ext>
    </p:extLst>
  </p:cSld>
  <p:clrMapOvr>
    <a:masterClrMapping/>
  </p:clrMapOvr>
</p:sldLayout>
</file>

<file path=ppt/slideLayouts/slideLayout192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62117"/>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67019"/>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490614"/>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002660"/>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5441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001231"/>
      </p:ext>
    </p:extLst>
  </p:cSld>
  <p:clrMapOvr>
    <a:masterClrMapping/>
  </p:clrMapOvr>
  <p:timing>
    <p:tnLst>
      <p:par>
        <p:cTn id="1" dur="indefinite" restart="never" nodeType="tmRoot"/>
      </p:par>
    </p:tnLst>
  </p:timing>
</p:sldLayout>
</file>

<file path=ppt/slideLayouts/slideLayout193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30698"/>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20747"/>
      </p:ext>
    </p:extLst>
  </p:cSld>
  <p:clrMapOvr>
    <a:masterClrMapping/>
  </p:clrMapOvr>
</p:sldLayout>
</file>

<file path=ppt/slideLayouts/slideLayout193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14380"/>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75270"/>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260264"/>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439521"/>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381971"/>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92795"/>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53466"/>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39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104037381"/>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49161"/>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34888"/>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43996"/>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34021392"/>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44154927"/>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70408814"/>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5399818"/>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22089852"/>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69120531"/>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30792913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212605"/>
      </p:ext>
    </p:extLst>
  </p:cSld>
  <p:clrMapOvr>
    <a:masterClrMapping/>
  </p:clrMapOvr>
  <p:timing>
    <p:tnLst>
      <p:par>
        <p:cTn id="1" dur="indefinite" restart="never" nodeType="tmRoot"/>
      </p:par>
    </p:tnLst>
  </p:timing>
</p:sldLayout>
</file>

<file path=ppt/slideLayouts/slideLayout195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798770"/>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2454822384"/>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68366"/>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4177852266"/>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118054"/>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4103380305"/>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845992"/>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63726389"/>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36906"/>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41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cs typeface="Arial" panose="020B0604020202020204" pitchFamily="34" charset="0"/>
              </a:rPr>
              <a:pPr/>
              <a:t>2021/9/11</a:t>
            </a:fld>
            <a:endParaRPr lang="zh-CN" altLang="en-US" sz="2398">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cs typeface="Arial" panose="020B0604020202020204" pitchFamily="34" charset="0"/>
              </a:rPr>
              <a:pPr/>
              <a:t>‹#›</a:t>
            </a:fld>
            <a:endParaRPr lang="zh-CN" altLang="en-US" sz="2398">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08317729"/>
      </p:ext>
    </p:extLst>
  </p:cSld>
  <p:clrMapOvr>
    <a:masterClrMapping/>
  </p:clrMapOvr>
  <p:timing>
    <p:tnLst>
      <p:par>
        <p:cTn id="1" dur="indefinite" restart="never" nodeType="tmRoot"/>
      </p:par>
    </p:tnLst>
  </p:timing>
</p:sldLayout>
</file>

<file path=ppt/slideLayouts/slideLayout196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16767553"/>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2817656"/>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49611689"/>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770783"/>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48226708"/>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0425161"/>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2089021718"/>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949098"/>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3469907387"/>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4471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973256594"/>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2056534909"/>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90397"/>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1279722211"/>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33061"/>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341138877"/>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23352"/>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62727469"/>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319337031"/>
      </p:ext>
    </p:extLst>
  </p:cSld>
  <p:clrMapOvr>
    <a:masterClrMapping/>
  </p:clrMapOvr>
</p:sldLayout>
</file>

<file path=ppt/slideLayouts/slideLayout1978.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504244"/>
      </p:ext>
    </p:extLst>
  </p:cSld>
  <p:clrMapOvr>
    <a:masterClrMapping/>
  </p:clrMapOvr>
</p:sldLayout>
</file>

<file path=ppt/slideLayouts/slideLayout1979.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2113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485237"/>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644791"/>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1522806828"/>
      </p:ext>
    </p:extLst>
  </p:cSld>
  <p:clrMapOvr>
    <a:masterClrMapping/>
  </p:clrMapOvr>
</p:sldLayout>
</file>

<file path=ppt/slideLayouts/slideLayout198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915570089"/>
      </p:ext>
    </p:extLst>
  </p:cSld>
  <p:clrMapOvr>
    <a:masterClrMapping/>
  </p:clrMapOvr>
</p:sldLayout>
</file>

<file path=ppt/slideLayouts/slideLayout198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047579"/>
      </p:ext>
    </p:extLst>
  </p:cSld>
  <p:clrMapOvr>
    <a:masterClrMapping/>
  </p:clrMapOvr>
  <p:transition spd="slow" advClick="0" advTm="0">
    <p:random/>
  </p:transition>
</p:sldLayout>
</file>

<file path=ppt/slideLayouts/slideLayout198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787859075"/>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684227"/>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476058"/>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665217"/>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125030"/>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0285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426201"/>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134120"/>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345789514"/>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351911993"/>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06934"/>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939630"/>
      </p:ext>
    </p:extLst>
  </p:cSld>
  <p:clrMapOvr>
    <a:masterClrMapping/>
  </p:clrMapOvr>
</p:sldLayout>
</file>

<file path=ppt/slideLayouts/slideLayout1995.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508085"/>
      </p:ext>
    </p:extLst>
  </p:cSld>
  <p:clrMapOvr>
    <a:masterClrMapping/>
  </p:clrMapOvr>
</p:sldLayout>
</file>

<file path=ppt/slideLayouts/slideLayout199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529405"/>
      </p:ext>
    </p:extLst>
  </p:cSld>
  <p:clrMapOvr>
    <a:masterClrMapping/>
  </p:clrMapOvr>
</p:sldLayout>
</file>

<file path=ppt/slideLayouts/slideLayout199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222809"/>
      </p:ext>
    </p:extLst>
  </p:cSld>
  <p:clrMapOvr>
    <a:masterClrMapping/>
  </p:clrMapOvr>
</p:sldLayout>
</file>

<file path=ppt/slideLayouts/slideLayout199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961608"/>
      </p:ext>
    </p:extLst>
  </p:cSld>
  <p:clrMapOvr>
    <a:masterClrMapping/>
  </p:clrMapOvr>
</p:sldLayout>
</file>

<file path=ppt/slideLayouts/slideLayout199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69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00475"/>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15381"/>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97224"/>
      </p:ext>
    </p:extLst>
  </p:cSld>
  <p:clrMapOvr>
    <a:masterClrMapping/>
  </p:clrMapOvr>
</p:sldLayout>
</file>

<file path=ppt/slideLayouts/slideLayout200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96205"/>
      </p:ext>
    </p:extLst>
  </p:cSld>
  <p:clrMapOvr>
    <a:masterClrMapping/>
  </p:clrMapOvr>
</p:sldLayout>
</file>

<file path=ppt/slideLayouts/slideLayout200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154617"/>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29354"/>
      </p:ext>
    </p:extLst>
  </p:cSld>
  <p:clrMapOvr>
    <a:masterClrMapping/>
  </p:clrMapOvr>
</p:sldLayout>
</file>

<file path=ppt/slideLayouts/slideLayout200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567700"/>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775615"/>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061337"/>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166635"/>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011467"/>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6165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529173440"/>
      </p:ext>
    </p:extLst>
  </p:cSld>
  <p:clrMapOvr>
    <a:masterClrMapping/>
  </p:clrMapOvr>
</p:sldLayout>
</file>

<file path=ppt/slideLayouts/slideLayout201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621600"/>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525034"/>
      </p:ext>
    </p:extLst>
  </p:cSld>
  <p:clrMapOvr>
    <a:masterClrMapping/>
  </p:clrMapOvr>
</p:sldLayout>
</file>

<file path=ppt/slideLayouts/slideLayout201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22020"/>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577281"/>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586766"/>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24898"/>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93649"/>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22379997"/>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4397654"/>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045017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166893303"/>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5687569"/>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81122033"/>
      </p:ext>
    </p:extLst>
  </p:cSld>
  <p:clrMapOvr>
    <a:masterClrMapping/>
  </p:clrMapOvr>
</p:sldLayout>
</file>

<file path=ppt/slideLayouts/slideLayout2022.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74695707"/>
      </p:ext>
    </p:extLst>
  </p:cSld>
  <p:clrMapOvr>
    <a:masterClrMapping/>
  </p:clrMapOvr>
</p:sldLayout>
</file>

<file path=ppt/slideLayouts/slideLayout202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1251676574"/>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0967"/>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1423957305"/>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84018"/>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2951679867"/>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666469"/>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1715031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5860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3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791511"/>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3609634778"/>
      </p:ext>
    </p:extLst>
  </p:cSld>
  <p:clrMapOvr>
    <a:masterClrMapping/>
  </p:clrMapOvr>
</p:sldLayout>
</file>

<file path=ppt/slideLayouts/slideLayout203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05012"/>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68893"/>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64322407"/>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7385638"/>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856181"/>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14521971"/>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77145236"/>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43552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885688834"/>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2403890251"/>
      </p:ext>
    </p:extLst>
  </p:cSld>
  <p:clrMapOvr>
    <a:masterClrMapping/>
  </p:clrMapOvr>
</p:sldLayout>
</file>

<file path=ppt/slideLayouts/slideLayout204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129711"/>
      </p:ext>
    </p:extLst>
  </p:cSld>
  <p:clrMapOvr>
    <a:masterClrMapping/>
  </p:clrMapOvr>
</p:sldLayout>
</file>

<file path=ppt/slideLayouts/slideLayout204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1451478187"/>
      </p:ext>
    </p:extLst>
  </p:cSld>
  <p:clrMapOvr>
    <a:masterClrMapping/>
  </p:clrMapOvr>
</p:sldLayout>
</file>

<file path=ppt/slideLayouts/slideLayout204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25615"/>
      </p:ext>
    </p:extLst>
  </p:cSld>
  <p:clrMapOvr>
    <a:masterClrMapping/>
  </p:clrMapOvr>
</p:sldLayout>
</file>

<file path=ppt/slideLayouts/slideLayout204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70145089"/>
      </p:ext>
    </p:extLst>
  </p:cSld>
  <p:clrMapOvr>
    <a:masterClrMapping/>
  </p:clrMapOvr>
</p:sldLayout>
</file>

<file path=ppt/slideLayouts/slideLayout204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157228"/>
      </p:ext>
    </p:extLst>
  </p:cSld>
  <p:clrMapOvr>
    <a:masterClrMapping/>
  </p:clrMapOvr>
</p:sldLayout>
</file>

<file path=ppt/slideLayouts/slideLayout2046.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2166534785"/>
      </p:ext>
    </p:extLst>
  </p:cSld>
  <p:clrMapOvr>
    <a:masterClrMapping/>
  </p:clrMapOvr>
</p:sldLayout>
</file>

<file path=ppt/slideLayouts/slideLayout204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00656"/>
      </p:ext>
    </p:extLst>
  </p:cSld>
  <p:clrMapOvr>
    <a:masterClrMapping/>
  </p:clrMapOvr>
</p:sldLayout>
</file>

<file path=ppt/slideLayouts/slideLayout2048.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90481476"/>
      </p:ext>
    </p:extLst>
  </p:cSld>
  <p:clrMapOvr>
    <a:masterClrMapping/>
  </p:clrMapOvr>
</p:sldLayout>
</file>

<file path=ppt/slideLayouts/slideLayout204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9287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571797"/>
      </p:ext>
    </p:extLst>
  </p:cSld>
  <p:clrMapOvr>
    <a:masterClrMapping/>
  </p:clrMapOvr>
  <p:timing>
    <p:tnLst>
      <p:par>
        <p:cTn id="1" dur="indefinite" restart="never" nodeType="tmRoot"/>
      </p:par>
    </p:tnLst>
  </p:timing>
</p:sldLayout>
</file>

<file path=ppt/slideLayouts/slideLayout205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3825463914"/>
      </p:ext>
    </p:extLst>
  </p:cSld>
  <p:clrMapOvr>
    <a:masterClrMapping/>
  </p:clrMapOvr>
</p:sldLayout>
</file>

<file path=ppt/slideLayouts/slideLayout205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909589306"/>
      </p:ext>
    </p:extLst>
  </p:cSld>
  <p:clrMapOvr>
    <a:masterClrMapping/>
  </p:clrMapOvr>
</p:sldLayout>
</file>

<file path=ppt/slideLayouts/slideLayout205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354962"/>
      </p:ext>
    </p:extLst>
  </p:cSld>
  <p:clrMapOvr>
    <a:masterClrMapping/>
  </p:clrMapOvr>
</p:sldLayout>
</file>

<file path=ppt/slideLayouts/slideLayout205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163926"/>
      </p:ext>
    </p:extLst>
  </p:cSld>
  <p:clrMapOvr>
    <a:masterClrMapping/>
  </p:clrMapOvr>
</p:sldLayout>
</file>

<file path=ppt/slideLayouts/slideLayout205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982465"/>
      </p:ext>
    </p:extLst>
  </p:cSld>
  <p:clrMapOvr>
    <a:masterClrMapping/>
  </p:clrMapOvr>
</p:sldLayout>
</file>

<file path=ppt/slideLayouts/slideLayout2055.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940623165"/>
      </p:ext>
    </p:extLst>
  </p:cSld>
  <p:clrMapOvr>
    <a:masterClrMapping/>
  </p:clrMapOvr>
</p:sldLayout>
</file>

<file path=ppt/slideLayouts/slideLayout2056.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4257225351"/>
      </p:ext>
    </p:extLst>
  </p:cSld>
  <p:clrMapOvr>
    <a:masterClrMapping/>
  </p:clrMapOvr>
</p:sldLayout>
</file>

<file path=ppt/slideLayouts/slideLayout205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830991"/>
      </p:ext>
    </p:extLst>
  </p:cSld>
  <p:clrMapOvr>
    <a:masterClrMapping/>
  </p:clrMapOvr>
  <p:transition spd="slow" advClick="0" advTm="0">
    <p:random/>
  </p:transition>
</p:sldLayout>
</file>

<file path=ppt/slideLayouts/slideLayout205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2863748298"/>
      </p:ext>
    </p:extLst>
  </p:cSld>
  <p:clrMapOvr>
    <a:masterClrMapping/>
  </p:clrMapOvr>
</p:sldLayout>
</file>

<file path=ppt/slideLayouts/slideLayout205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7496162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09073"/>
      </p:ext>
    </p:extLst>
  </p:cSld>
  <p:clrMapOvr>
    <a:masterClrMapping/>
  </p:clrMapOvr>
  <p:transition spd="slow" advTm="3000">
    <p:random/>
  </p:transition>
</p:sldLayout>
</file>

<file path=ppt/slideLayouts/slideLayout206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659244"/>
      </p:ext>
    </p:extLst>
  </p:cSld>
  <p:clrMapOvr>
    <a:masterClrMapping/>
  </p:clrMapOvr>
</p:sldLayout>
</file>

<file path=ppt/slideLayouts/slideLayout206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3548819174"/>
      </p:ext>
    </p:extLst>
  </p:cSld>
  <p:clrMapOvr>
    <a:masterClrMapping/>
  </p:clrMapOvr>
</p:sldLayout>
</file>

<file path=ppt/slideLayouts/slideLayout206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26420"/>
      </p:ext>
    </p:extLst>
  </p:cSld>
  <p:clrMapOvr>
    <a:masterClrMapping/>
  </p:clrMapOvr>
</p:sldLayout>
</file>

<file path=ppt/slideLayouts/slideLayout206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934497258"/>
      </p:ext>
    </p:extLst>
  </p:cSld>
  <p:clrMapOvr>
    <a:masterClrMapping/>
  </p:clrMapOvr>
</p:sldLayout>
</file>

<file path=ppt/slideLayouts/slideLayout206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688191"/>
      </p:ext>
    </p:extLst>
  </p:cSld>
  <p:clrMapOvr>
    <a:masterClrMapping/>
  </p:clrMapOvr>
</p:sldLayout>
</file>

<file path=ppt/slideLayouts/slideLayout206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2754372967"/>
      </p:ext>
    </p:extLst>
  </p:cSld>
  <p:clrMapOvr>
    <a:masterClrMapping/>
  </p:clrMapOvr>
</p:sldLayout>
</file>

<file path=ppt/slideLayouts/slideLayout206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89116"/>
      </p:ext>
    </p:extLst>
  </p:cSld>
  <p:clrMapOvr>
    <a:masterClrMapping/>
  </p:clrMapOvr>
</p:sldLayout>
</file>

<file path=ppt/slideLayouts/slideLayout206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516280445"/>
      </p:ext>
    </p:extLst>
  </p:cSld>
  <p:clrMapOvr>
    <a:masterClrMapping/>
  </p:clrMapOvr>
</p:sldLayout>
</file>

<file path=ppt/slideLayouts/slideLayout206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521834"/>
      </p:ext>
    </p:extLst>
  </p:cSld>
  <p:clrMapOvr>
    <a:masterClrMapping/>
  </p:clrMapOvr>
</p:sldLayout>
</file>

<file path=ppt/slideLayouts/slideLayout2069.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3937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138994"/>
      </p:ext>
    </p:extLst>
  </p:cSld>
  <p:clrMapOvr>
    <a:masterClrMapping/>
  </p:clrMapOvr>
</p:sldLayout>
</file>

<file path=ppt/slideLayouts/slideLayout2070.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8605145"/>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42625685"/>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06326108"/>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80840533"/>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7923054"/>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5066201"/>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455210046"/>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416247"/>
      </p:ext>
    </p:extLst>
  </p:cSld>
  <p:clrMapOvr>
    <a:masterClrMapping/>
  </p:clrMapOvr>
</p:sldLayout>
</file>

<file path=ppt/slideLayouts/slideLayout207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734196624"/>
      </p:ext>
    </p:extLst>
  </p:cSld>
  <p:clrMapOvr>
    <a:masterClrMapping/>
  </p:clrMapOvr>
</p:sldLayout>
</file>

<file path=ppt/slideLayouts/slideLayout207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4330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877944"/>
      </p:ext>
    </p:extLst>
  </p:cSld>
  <p:clrMapOvr>
    <a:masterClrMapping/>
  </p:clrMapOvr>
</p:sldLayout>
</file>

<file path=ppt/slideLayouts/slideLayout2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845367510"/>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013654"/>
      </p:ext>
    </p:extLst>
  </p:cSld>
  <p:clrMapOvr>
    <a:masterClrMapping/>
  </p:clrMapOvr>
</p:sldLayout>
</file>

<file path=ppt/slideLayouts/slideLayout2082.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426030044"/>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8000"/>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532271966"/>
      </p:ext>
    </p:extLst>
  </p:cSld>
  <p:clrMapOvr>
    <a:masterClrMapping/>
  </p:clrMapOvr>
</p:sldLayout>
</file>

<file path=ppt/slideLayouts/slideLayout208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60770"/>
      </p:ext>
    </p:extLst>
  </p:cSld>
  <p:clrMapOvr>
    <a:masterClrMapping/>
  </p:clrMapOvr>
</p:sldLayout>
</file>

<file path=ppt/slideLayouts/slideLayout2086.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977407"/>
      </p:ext>
    </p:extLst>
  </p:cSld>
  <p:clrMapOvr>
    <a:masterClrMapping/>
  </p:clrMapOvr>
</p:sldLayout>
</file>

<file path=ppt/slideLayouts/slideLayout208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49025768"/>
      </p:ext>
    </p:extLst>
  </p:cSld>
  <p:clrMapOvr>
    <a:masterClrMapping/>
  </p:clrMapOvr>
</p:sldLayout>
</file>

<file path=ppt/slideLayouts/slideLayout208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79711475"/>
      </p:ext>
    </p:extLst>
  </p:cSld>
  <p:clrMapOvr>
    <a:masterClrMapping/>
  </p:clrMapOvr>
</p:sldLayout>
</file>

<file path=ppt/slideLayouts/slideLayout208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825606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37424"/>
      </p:ext>
    </p:extLst>
  </p:cSld>
  <p:clrMapOvr>
    <a:masterClrMapping/>
  </p:clrMapOvr>
</p:sldLayout>
</file>

<file path=ppt/slideLayouts/slideLayout209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679870"/>
      </p:ext>
    </p:extLst>
  </p:cSld>
  <p:clrMapOvr>
    <a:masterClrMapping/>
  </p:clrMapOvr>
</p:sldLayout>
</file>

<file path=ppt/slideLayouts/slideLayout209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3251813"/>
      </p:ext>
    </p:extLst>
  </p:cSld>
  <p:clrMapOvr>
    <a:masterClrMapping/>
  </p:clrMapOvr>
</p:sldLayout>
</file>

<file path=ppt/slideLayouts/slideLayout2092.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46596533"/>
      </p:ext>
    </p:extLst>
  </p:cSld>
  <p:clrMapOvr>
    <a:masterClrMapping/>
  </p:clrMapOvr>
</p:sldLayout>
</file>

<file path=ppt/slideLayouts/slideLayout209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436768454"/>
      </p:ext>
    </p:extLst>
  </p:cSld>
  <p:clrMapOvr>
    <a:masterClrMapping/>
  </p:clrMapOvr>
</p:sldLayout>
</file>

<file path=ppt/slideLayouts/slideLayout2094.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16396"/>
      </p:ext>
    </p:extLst>
  </p:cSld>
  <p:clrMapOvr>
    <a:masterClrMapping/>
  </p:clrMapOvr>
</p:sldLayout>
</file>

<file path=ppt/slideLayouts/slideLayout209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2458834477"/>
      </p:ext>
    </p:extLst>
  </p:cSld>
  <p:clrMapOvr>
    <a:masterClrMapping/>
  </p:clrMapOvr>
</p:sldLayout>
</file>

<file path=ppt/slideLayouts/slideLayout209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90348"/>
      </p:ext>
    </p:extLst>
  </p:cSld>
  <p:clrMapOvr>
    <a:masterClrMapping/>
  </p:clrMapOvr>
</p:sldLayout>
</file>

<file path=ppt/slideLayouts/slideLayout209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789396192"/>
      </p:ext>
    </p:extLst>
  </p:cSld>
  <p:clrMapOvr>
    <a:masterClrMapping/>
  </p:clrMapOvr>
</p:sldLayout>
</file>

<file path=ppt/slideLayouts/slideLayout209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497942"/>
      </p:ext>
    </p:extLst>
  </p:cSld>
  <p:clrMapOvr>
    <a:masterClrMapping/>
  </p:clrMapOvr>
</p:sldLayout>
</file>

<file path=ppt/slideLayouts/slideLayout209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032998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3853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600395"/>
      </p:ext>
    </p:extLst>
  </p:cSld>
  <p:clrMapOvr>
    <a:masterClrMapping/>
  </p:clrMapOvr>
</p:sldLayout>
</file>

<file path=ppt/slideLayouts/slideLayout210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02611"/>
      </p:ext>
    </p:extLst>
  </p:cSld>
  <p:clrMapOvr>
    <a:masterClrMapping/>
  </p:clrMapOvr>
</p:sldLayout>
</file>

<file path=ppt/slideLayouts/slideLayout210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4202458671"/>
      </p:ext>
    </p:extLst>
  </p:cSld>
  <p:clrMapOvr>
    <a:masterClrMapping/>
  </p:clrMapOvr>
</p:sldLayout>
</file>

<file path=ppt/slideLayouts/slideLayout210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868120"/>
      </p:ext>
    </p:extLst>
  </p:cSld>
  <p:clrMapOvr>
    <a:masterClrMapping/>
  </p:clrMapOvr>
</p:sldLayout>
</file>

<file path=ppt/slideLayouts/slideLayout210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1238704792"/>
      </p:ext>
    </p:extLst>
  </p:cSld>
  <p:clrMapOvr>
    <a:masterClrMapping/>
  </p:clrMapOvr>
</p:sldLayout>
</file>

<file path=ppt/slideLayouts/slideLayout2104.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208198039"/>
      </p:ext>
    </p:extLst>
  </p:cSld>
  <p:clrMapOvr>
    <a:masterClrMapping/>
  </p:clrMapOvr>
</p:sldLayout>
</file>

<file path=ppt/slideLayouts/slideLayout210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149541"/>
      </p:ext>
    </p:extLst>
  </p:cSld>
  <p:clrMapOvr>
    <a:masterClrMapping/>
  </p:clrMapOvr>
</p:sldLayout>
</file>

<file path=ppt/slideLayouts/slideLayout2106.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189049"/>
      </p:ext>
    </p:extLst>
  </p:cSld>
  <p:clrMapOvr>
    <a:masterClrMapping/>
  </p:clrMapOvr>
</p:sldLayout>
</file>

<file path=ppt/slideLayouts/slideLayout210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384345"/>
      </p:ext>
    </p:extLst>
  </p:cSld>
  <p:clrMapOvr>
    <a:masterClrMapping/>
  </p:clrMapOvr>
</p:sldLayout>
</file>

<file path=ppt/slideLayouts/slideLayout210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1157981095"/>
      </p:ext>
    </p:extLst>
  </p:cSld>
  <p:clrMapOvr>
    <a:masterClrMapping/>
  </p:clrMapOvr>
</p:sldLayout>
</file>

<file path=ppt/slideLayouts/slideLayout210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4989050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68358"/>
      </p:ext>
    </p:extLst>
  </p:cSld>
  <p:clrMapOvr>
    <a:masterClrMapping/>
  </p:clrMapOvr>
</p:sldLayout>
</file>

<file path=ppt/slideLayouts/slideLayout211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78916"/>
      </p:ext>
    </p:extLst>
  </p:cSld>
  <p:clrMapOvr>
    <a:masterClrMapping/>
  </p:clrMapOvr>
  <p:transition spd="slow" advClick="0" advTm="0">
    <p:random/>
  </p:transition>
</p:sldLayout>
</file>

<file path=ppt/slideLayouts/slideLayout21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2567635382"/>
      </p:ext>
    </p:extLst>
  </p:cSld>
  <p:clrMapOvr>
    <a:masterClrMapping/>
  </p:clrMapOvr>
</p:sldLayout>
</file>

<file path=ppt/slideLayouts/slideLayout2112.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996583"/>
      </p:ext>
    </p:extLst>
  </p:cSld>
  <p:clrMapOvr>
    <a:masterClrMapping/>
  </p:clrMapOvr>
</p:sldLayout>
</file>

<file path=ppt/slideLayouts/slideLayout211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5534060"/>
      </p:ext>
    </p:extLst>
  </p:cSld>
  <p:clrMapOvr>
    <a:masterClrMapping/>
  </p:clrMapOvr>
</p:sldLayout>
</file>

<file path=ppt/slideLayouts/slideLayout211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00358378"/>
      </p:ext>
    </p:extLst>
  </p:cSld>
  <p:clrMapOvr>
    <a:masterClrMapping/>
  </p:clrMapOvr>
</p:sldLayout>
</file>

<file path=ppt/slideLayouts/slideLayout211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10181871"/>
      </p:ext>
    </p:extLst>
  </p:cSld>
  <p:clrMapOvr>
    <a:masterClrMapping/>
  </p:clrMapOvr>
</p:sldLayout>
</file>

<file path=ppt/slideLayouts/slideLayout211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6641266"/>
      </p:ext>
    </p:extLst>
  </p:cSld>
  <p:clrMapOvr>
    <a:masterClrMapping/>
  </p:clrMapOvr>
</p:sldLayout>
</file>

<file path=ppt/slideLayouts/slideLayout211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03294404"/>
      </p:ext>
    </p:extLst>
  </p:cSld>
  <p:clrMapOvr>
    <a:masterClrMapping/>
  </p:clrMapOvr>
</p:sldLayout>
</file>

<file path=ppt/slideLayouts/slideLayout211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20910373"/>
      </p:ext>
    </p:extLst>
  </p:cSld>
  <p:clrMapOvr>
    <a:masterClrMapping/>
  </p:clrMapOvr>
</p:sldLayout>
</file>

<file path=ppt/slideLayouts/slideLayout211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5696615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54094"/>
      </p:ext>
    </p:extLst>
  </p:cSld>
  <p:clrMapOvr>
    <a:masterClrMapping/>
  </p:clrMapOvr>
</p:sldLayout>
</file>

<file path=ppt/slideLayouts/slideLayout212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277748"/>
      </p:ext>
    </p:extLst>
  </p:cSld>
  <p:clrMapOvr>
    <a:masterClrMapping/>
  </p:clrMapOvr>
</p:sldLayout>
</file>

<file path=ppt/slideLayouts/slideLayout212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607699773"/>
      </p:ext>
    </p:extLst>
  </p:cSld>
  <p:clrMapOvr>
    <a:masterClrMapping/>
  </p:clrMapOvr>
</p:sldLayout>
</file>

<file path=ppt/slideLayouts/slideLayout212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91793"/>
      </p:ext>
    </p:extLst>
  </p:cSld>
  <p:clrMapOvr>
    <a:masterClrMapping/>
  </p:clrMapOvr>
</p:sldLayout>
</file>

<file path=ppt/slideLayouts/slideLayout212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379441319"/>
      </p:ext>
    </p:extLst>
  </p:cSld>
  <p:clrMapOvr>
    <a:masterClrMapping/>
  </p:clrMapOvr>
</p:sldLayout>
</file>

<file path=ppt/slideLayouts/slideLayout212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13585"/>
      </p:ext>
    </p:extLst>
  </p:cSld>
  <p:clrMapOvr>
    <a:masterClrMapping/>
  </p:clrMapOvr>
</p:sldLayout>
</file>

<file path=ppt/slideLayouts/slideLayout212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4289721170"/>
      </p:ext>
    </p:extLst>
  </p:cSld>
  <p:clrMapOvr>
    <a:masterClrMapping/>
  </p:clrMapOvr>
</p:sldLayout>
</file>

<file path=ppt/slideLayouts/slideLayout212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873319"/>
      </p:ext>
    </p:extLst>
  </p:cSld>
  <p:clrMapOvr>
    <a:masterClrMapping/>
  </p:clrMapOvr>
</p:sldLayout>
</file>

<file path=ppt/slideLayouts/slideLayout212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3396550222"/>
      </p:ext>
    </p:extLst>
  </p:cSld>
  <p:clrMapOvr>
    <a:masterClrMapping/>
  </p:clrMapOvr>
</p:sldLayout>
</file>

<file path=ppt/slideLayouts/slideLayout212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39501"/>
      </p:ext>
    </p:extLst>
  </p:cSld>
  <p:clrMapOvr>
    <a:masterClrMapping/>
  </p:clrMapOvr>
</p:sldLayout>
</file>

<file path=ppt/slideLayouts/slideLayout212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910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876801"/>
      </p:ext>
    </p:extLst>
  </p:cSld>
  <p:clrMapOvr>
    <a:masterClrMapping/>
  </p:clrMapOvr>
</p:sldLayout>
</file>

<file path=ppt/slideLayouts/slideLayout213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04237575"/>
      </p:ext>
    </p:extLst>
  </p:cSld>
  <p:clrMapOvr>
    <a:masterClrMapping/>
  </p:clrMapOvr>
</p:sldLayout>
</file>

<file path=ppt/slideLayouts/slideLayout213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8222694"/>
      </p:ext>
    </p:extLst>
  </p:cSld>
  <p:clrMapOvr>
    <a:masterClrMapping/>
  </p:clrMapOvr>
</p:sldLayout>
</file>

<file path=ppt/slideLayouts/slideLayout213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21842578"/>
      </p:ext>
    </p:extLst>
  </p:cSld>
  <p:clrMapOvr>
    <a:masterClrMapping/>
  </p:clrMapOvr>
</p:sldLayout>
</file>

<file path=ppt/slideLayouts/slideLayout213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36580780"/>
      </p:ext>
    </p:extLst>
  </p:cSld>
  <p:clrMapOvr>
    <a:masterClrMapping/>
  </p:clrMapOvr>
</p:sldLayout>
</file>

<file path=ppt/slideLayouts/slideLayout213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52710234"/>
      </p:ext>
    </p:extLst>
  </p:cSld>
  <p:clrMapOvr>
    <a:masterClrMapping/>
  </p:clrMapOvr>
</p:sldLayout>
</file>

<file path=ppt/slideLayouts/slideLayout213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0417288"/>
      </p:ext>
    </p:extLst>
  </p:cSld>
  <p:clrMapOvr>
    <a:masterClrMapping/>
  </p:clrMapOvr>
</p:sldLayout>
</file>

<file path=ppt/slideLayouts/slideLayout213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2732732700"/>
      </p:ext>
    </p:extLst>
  </p:cSld>
  <p:clrMapOvr>
    <a:masterClrMapping/>
  </p:clrMapOvr>
</p:sldLayout>
</file>

<file path=ppt/slideLayouts/slideLayout213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783319"/>
      </p:ext>
    </p:extLst>
  </p:cSld>
  <p:clrMapOvr>
    <a:masterClrMapping/>
  </p:clrMapOvr>
</p:sldLayout>
</file>

<file path=ppt/slideLayouts/slideLayout213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1759319895"/>
      </p:ext>
    </p:extLst>
  </p:cSld>
  <p:clrMapOvr>
    <a:masterClrMapping/>
  </p:clrMapOvr>
</p:sldLayout>
</file>

<file path=ppt/slideLayouts/slideLayout213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7335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54907"/>
      </p:ext>
    </p:extLst>
  </p:cSld>
  <p:clrMapOvr>
    <a:masterClrMapping/>
  </p:clrMapOvr>
</p:sldLayout>
</file>

<file path=ppt/slideLayouts/slideLayout214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649401374"/>
      </p:ext>
    </p:extLst>
  </p:cSld>
  <p:clrMapOvr>
    <a:masterClrMapping/>
  </p:clrMapOvr>
</p:sldLayout>
</file>

<file path=ppt/slideLayouts/slideLayout214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636172"/>
      </p:ext>
    </p:extLst>
  </p:cSld>
  <p:clrMapOvr>
    <a:masterClrMapping/>
  </p:clrMapOvr>
</p:sldLayout>
</file>

<file path=ppt/slideLayouts/slideLayout214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223372073"/>
      </p:ext>
    </p:extLst>
  </p:cSld>
  <p:clrMapOvr>
    <a:masterClrMapping/>
  </p:clrMapOvr>
</p:sldLayout>
</file>

<file path=ppt/slideLayouts/slideLayout214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209918"/>
      </p:ext>
    </p:extLst>
  </p:cSld>
  <p:clrMapOvr>
    <a:masterClrMapping/>
  </p:clrMapOvr>
</p:sldLayout>
</file>

<file path=ppt/slideLayouts/slideLayout214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3698429366"/>
      </p:ext>
    </p:extLst>
  </p:cSld>
  <p:clrMapOvr>
    <a:masterClrMapping/>
  </p:clrMapOvr>
</p:sldLayout>
</file>

<file path=ppt/slideLayouts/slideLayout214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336790"/>
      </p:ext>
    </p:extLst>
  </p:cSld>
  <p:clrMapOvr>
    <a:masterClrMapping/>
  </p:clrMapOvr>
</p:sldLayout>
</file>

<file path=ppt/slideLayouts/slideLayout214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2044842429"/>
      </p:ext>
    </p:extLst>
  </p:cSld>
  <p:clrMapOvr>
    <a:masterClrMapping/>
  </p:clrMapOvr>
</p:sldLayout>
</file>

<file path=ppt/slideLayouts/slideLayout214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3909843860"/>
      </p:ext>
    </p:extLst>
  </p:cSld>
  <p:clrMapOvr>
    <a:masterClrMapping/>
  </p:clrMapOvr>
</p:sldLayout>
</file>

<file path=ppt/slideLayouts/slideLayout214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82696"/>
      </p:ext>
    </p:extLst>
  </p:cSld>
  <p:clrMapOvr>
    <a:masterClrMapping/>
  </p:clrMapOvr>
</p:sldLayout>
</file>

<file path=ppt/slideLayouts/slideLayout214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4195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314078"/>
      </p:ext>
    </p:extLst>
  </p:cSld>
  <p:clrMapOvr>
    <a:masterClrMapping/>
  </p:clrMapOvr>
  <p:transition spd="slow" advTm="3000">
    <p:random/>
  </p:transition>
</p:sldLayout>
</file>

<file path=ppt/slideLayouts/slideLayout215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829571"/>
      </p:ext>
    </p:extLst>
  </p:cSld>
  <p:clrMapOvr>
    <a:masterClrMapping/>
  </p:clrMapOvr>
</p:sldLayout>
</file>

<file path=ppt/slideLayouts/slideLayout215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4005764219"/>
      </p:ext>
    </p:extLst>
  </p:cSld>
  <p:clrMapOvr>
    <a:masterClrMapping/>
  </p:clrMapOvr>
</p:sldLayout>
</file>

<file path=ppt/slideLayouts/slideLayout215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4142646472"/>
      </p:ext>
    </p:extLst>
  </p:cSld>
  <p:clrMapOvr>
    <a:masterClrMapping/>
  </p:clrMapOvr>
</p:sldLayout>
</file>

<file path=ppt/slideLayouts/slideLayout215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442877"/>
      </p:ext>
    </p:extLst>
  </p:cSld>
  <p:clrMapOvr>
    <a:masterClrMapping/>
  </p:clrMapOvr>
  <p:transition spd="slow" advClick="0" advTm="0">
    <p:random/>
  </p:transition>
</p:sldLayout>
</file>

<file path=ppt/slideLayouts/slideLayout2154.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2090967319"/>
      </p:ext>
    </p:extLst>
  </p:cSld>
  <p:clrMapOvr>
    <a:masterClrMapping/>
  </p:clrMapOvr>
</p:sldLayout>
</file>

<file path=ppt/slideLayouts/slideLayout215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25197"/>
      </p:ext>
    </p:extLst>
  </p:cSld>
  <p:clrMapOvr>
    <a:masterClrMapping/>
  </p:clrMapOvr>
  <p:transition spd="slow" advTm="3000"/>
</p:sldLayout>
</file>

<file path=ppt/slideLayouts/slideLayout215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296281"/>
      </p:ext>
    </p:extLst>
  </p:cSld>
  <p:clrMapOvr>
    <a:masterClrMapping/>
  </p:clrMapOvr>
  <p:transition spd="slow" advTm="3000"/>
</p:sldLayout>
</file>

<file path=ppt/slideLayouts/slideLayout2157.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572199"/>
      </p:ext>
    </p:extLst>
  </p:cSld>
  <p:clrMapOvr>
    <a:masterClrMapping/>
  </p:clrMapOvr>
  <p:transition spd="slow" advTm="3000"/>
</p:sldLayout>
</file>

<file path=ppt/slideLayouts/slideLayout2158.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860793"/>
      </p:ext>
    </p:extLst>
  </p:cSld>
  <p:clrMapOvr>
    <a:masterClrMapping/>
  </p:clrMapOvr>
  <p:transition spd="slow" advTm="3000"/>
</p:sldLayout>
</file>

<file path=ppt/slideLayouts/slideLayout215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40748983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3294"/>
      </p:ext>
    </p:extLst>
  </p:cSld>
  <p:clrMapOvr>
    <a:masterClrMapping/>
  </p:clrMapOvr>
</p:sldLayout>
</file>

<file path=ppt/slideLayouts/slideLayout216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055993"/>
      </p:ext>
    </p:extLst>
  </p:cSld>
  <p:clrMapOvr>
    <a:masterClrMapping/>
  </p:clrMapOvr>
  <p:transition spd="slow" advTm="3000"/>
</p:sldLayout>
</file>

<file path=ppt/slideLayouts/slideLayout216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0505"/>
      </p:ext>
    </p:extLst>
  </p:cSld>
  <p:clrMapOvr>
    <a:masterClrMapping/>
  </p:clrMapOvr>
  <p:transition spd="slow" advTm="3000"/>
</p:sldLayout>
</file>

<file path=ppt/slideLayouts/slideLayout216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575362"/>
      </p:ext>
    </p:extLst>
  </p:cSld>
  <p:clrMapOvr>
    <a:masterClrMapping/>
  </p:clrMapOvr>
  <p:transition spd="slow" advTm="3000"/>
</p:sldLayout>
</file>

<file path=ppt/slideLayouts/slideLayout216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119776224"/>
      </p:ext>
    </p:extLst>
  </p:cSld>
  <p:clrMapOvr>
    <a:masterClrMapping/>
  </p:clrMapOvr>
</p:sldLayout>
</file>

<file path=ppt/slideLayouts/slideLayout216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2602317911"/>
      </p:ext>
    </p:extLst>
  </p:cSld>
  <p:clrMapOvr>
    <a:masterClrMapping/>
  </p:clrMapOvr>
  <p:transition spd="slow" advTm="3000">
    <p:random/>
  </p:transition>
</p:sldLayout>
</file>

<file path=ppt/slideLayouts/slideLayout216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657688"/>
      </p:ext>
    </p:extLst>
  </p:cSld>
  <p:clrMapOvr>
    <a:masterClrMapping/>
  </p:clrMapOvr>
</p:sldLayout>
</file>

<file path=ppt/slideLayouts/slideLayout216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780899"/>
      </p:ext>
    </p:extLst>
  </p:cSld>
  <p:clrMapOvr>
    <a:masterClrMapping/>
  </p:clrMapOvr>
</p:sldLayout>
</file>

<file path=ppt/slideLayouts/slideLayout2167.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241706"/>
      </p:ext>
    </p:extLst>
  </p:cSld>
  <p:clrMapOvr>
    <a:masterClrMapping/>
  </p:clrMapOvr>
</p:sldLayout>
</file>

<file path=ppt/slideLayouts/slideLayout2168.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744927"/>
      </p:ext>
    </p:extLst>
  </p:cSld>
  <p:clrMapOvr>
    <a:masterClrMapping/>
  </p:clrMapOvr>
</p:sldLayout>
</file>

<file path=ppt/slideLayouts/slideLayout2169.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1729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21780"/>
      </p:ext>
    </p:extLst>
  </p:cSld>
  <p:clrMapOvr>
    <a:masterClrMapping/>
  </p:clrMapOvr>
</p:sldLayout>
</file>

<file path=ppt/slideLayouts/slideLayout2170.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888535"/>
      </p:ext>
    </p:extLst>
  </p:cSld>
  <p:clrMapOvr>
    <a:masterClrMapping/>
  </p:clrMapOvr>
</p:sldLayout>
</file>

<file path=ppt/slideLayouts/slideLayout2171.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64127"/>
      </p:ext>
    </p:extLst>
  </p:cSld>
  <p:clrMapOvr>
    <a:masterClrMapping/>
  </p:clrMapOvr>
</p:sldLayout>
</file>

<file path=ppt/slideLayouts/slideLayout2172.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821237"/>
      </p:ext>
    </p:extLst>
  </p:cSld>
  <p:clrMapOvr>
    <a:masterClrMapping/>
  </p:clrMapOvr>
</p:sldLayout>
</file>

<file path=ppt/slideLayouts/slideLayout217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07185259"/>
      </p:ext>
    </p:extLst>
  </p:cSld>
  <p:clrMapOvr>
    <a:masterClrMapping/>
  </p:clrMapOvr>
</p:sldLayout>
</file>

<file path=ppt/slideLayouts/slideLayout21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21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21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21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21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21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825087"/>
      </p:ext>
    </p:extLst>
  </p:cSld>
  <p:clrMapOvr>
    <a:masterClrMapping/>
  </p:clrMapOvr>
</p:sldLayout>
</file>

<file path=ppt/slideLayouts/slideLayout21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21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2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49890"/>
      </p:ext>
    </p:extLst>
  </p:cSld>
  <p:clrMapOvr>
    <a:masterClrMapping/>
  </p:clrMapOvr>
</p:sldLayout>
</file>

<file path=ppt/slideLayouts/slideLayout21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218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21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218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218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218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218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4638"/>
      </p:ext>
    </p:extLst>
  </p:cSld>
  <p:clrMapOvr>
    <a:masterClrMapping/>
  </p:clrMapOvr>
</p:sldLayout>
</file>

<file path=ppt/slideLayouts/slideLayout219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219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219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219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219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219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3079521082"/>
      </p:ext>
    </p:extLst>
  </p:cSld>
  <p:clrMapOvr>
    <a:masterClrMapping/>
  </p:clrMapOvr>
</p:sldLayout>
</file>

<file path=ppt/slideLayouts/slideLayout219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219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21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219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09385"/>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910476"/>
      </p:ext>
    </p:extLst>
  </p:cSld>
  <p:clrMapOvr>
    <a:masterClrMapping/>
  </p:clrMapOvr>
</p:sldLayout>
</file>

<file path=ppt/slideLayouts/slideLayout22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220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22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220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220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220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220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220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220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220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685640"/>
      </p:ext>
    </p:extLst>
  </p:cSld>
  <p:clrMapOvr>
    <a:masterClrMapping/>
  </p:clrMapOvr>
</p:sldLayout>
</file>

<file path=ppt/slideLayouts/slideLayout221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22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221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221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22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221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221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221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221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221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34105"/>
      </p:ext>
    </p:extLst>
  </p:cSld>
  <p:clrMapOvr>
    <a:masterClrMapping/>
  </p:clrMapOvr>
</p:sldLayout>
</file>

<file path=ppt/slideLayouts/slideLayout222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222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22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222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222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222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222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222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222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222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38516"/>
      </p:ext>
    </p:extLst>
  </p:cSld>
  <p:clrMapOvr>
    <a:masterClrMapping/>
  </p:clrMapOvr>
</p:sldLayout>
</file>

<file path=ppt/slideLayouts/slideLayout223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22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22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22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22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223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223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22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223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22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fld id="{4A360062-971F-4EF8-B0BB-7CAFAE724684}" type="slidenum">
              <a:rPr lang="en-US" altLang="en-US"/>
              <a:pPr>
                <a:defRPr/>
              </a:pPr>
              <a:t>‹#›</a:t>
            </a:fld>
            <a:endParaRPr lang="en-US" altLang="en-US"/>
          </a:p>
        </p:txBody>
      </p:sp>
    </p:spTree>
    <p:extLst>
      <p:ext uri="{BB962C8B-B14F-4D97-AF65-F5344CB8AC3E}">
        <p14:creationId xmlns:p14="http://schemas.microsoft.com/office/powerpoint/2010/main" val="5855389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2567"/>
      </p:ext>
    </p:extLst>
  </p:cSld>
  <p:clrMapOvr>
    <a:masterClrMapping/>
  </p:clrMapOvr>
</p:sldLayout>
</file>

<file path=ppt/slideLayouts/slideLayout224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224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224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22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224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224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224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224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224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224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396"/>
      </p:ext>
    </p:extLst>
  </p:cSld>
  <p:clrMapOvr>
    <a:masterClrMapping/>
  </p:clrMapOvr>
  <p:transition spd="slow" advClick="0" advTm="4000">
    <p:comb/>
  </p:transition>
</p:sldLayout>
</file>

<file path=ppt/slideLayouts/slideLayout225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22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22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22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22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225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22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225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22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225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6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226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226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226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226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226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226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226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226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226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552700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7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2271.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227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227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227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227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227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2277.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227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227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59210"/>
      </p:ext>
    </p:extLst>
  </p:cSld>
  <p:clrMapOvr>
    <a:masterClrMapping/>
  </p:clrMapOvr>
</p:sldLayout>
</file>

<file path=ppt/slideLayouts/slideLayout228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228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228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228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228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2285.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228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2287.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2288.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2289.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34213"/>
      </p:ext>
    </p:extLst>
  </p:cSld>
  <p:clrMapOvr>
    <a:masterClrMapping/>
  </p:clrMapOvr>
  <p:timing>
    <p:tnLst>
      <p:par>
        <p:cTn id="1" dur="indefinite" restart="never" nodeType="tmRoot"/>
      </p:par>
    </p:tnLst>
  </p:timing>
</p:sldLayout>
</file>

<file path=ppt/slideLayouts/slideLayout2290.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2291.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229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2293.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2294.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229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2296.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229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2298.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229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76732"/>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197499"/>
      </p:ext>
    </p:extLst>
  </p:cSld>
  <p:clrMapOvr>
    <a:masterClrMapping/>
  </p:clrMapOvr>
  <p:transition spd="slow" advTm="3000">
    <p:random/>
  </p:transition>
</p:sldLayout>
</file>

<file path=ppt/slideLayouts/slideLayout2300.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230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2302.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230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2304.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230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230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230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230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230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747965"/>
      </p:ext>
    </p:extLst>
  </p:cSld>
  <p:clrMapOvr>
    <a:masterClrMapping/>
  </p:clrMapOvr>
</p:sldLayout>
</file>

<file path=ppt/slideLayouts/slideLayout231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231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23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231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231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2315.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231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2317.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231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2319.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835452"/>
      </p:ext>
    </p:extLst>
  </p:cSld>
  <p:clrMapOvr>
    <a:masterClrMapping/>
  </p:clrMapOvr>
</p:sldLayout>
</file>

<file path=ppt/slideLayouts/slideLayout232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2321.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232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2323.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232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23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232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23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232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23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90473"/>
      </p:ext>
    </p:extLst>
  </p:cSld>
  <p:clrMapOvr>
    <a:masterClrMapping/>
  </p:clrMapOvr>
</p:sldLayout>
</file>

<file path=ppt/slideLayouts/slideLayout23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233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233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233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233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233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233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233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233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233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137071"/>
      </p:ext>
    </p:extLst>
  </p:cSld>
  <p:clrMapOvr>
    <a:masterClrMapping/>
  </p:clrMapOvr>
</p:sldLayout>
</file>

<file path=ppt/slideLayouts/slideLayout234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234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234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234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234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234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234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234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234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234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293227"/>
      </p:ext>
    </p:extLst>
  </p:cSld>
  <p:clrMapOvr>
    <a:masterClrMapping/>
  </p:clrMapOvr>
</p:sldLayout>
</file>

<file path=ppt/slideLayouts/slideLayout235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235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235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235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235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235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235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235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235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235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593810"/>
      </p:ext>
    </p:extLst>
  </p:cSld>
  <p:clrMapOvr>
    <a:masterClrMapping/>
  </p:clrMapOvr>
</p:sldLayout>
</file>

<file path=ppt/slideLayouts/slideLayout236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236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236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236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2364.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2365.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236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236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2368.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236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18034"/>
      </p:ext>
    </p:extLst>
  </p:cSld>
  <p:clrMapOvr>
    <a:masterClrMapping/>
  </p:clrMapOvr>
</p:sldLayout>
</file>

<file path=ppt/slideLayouts/slideLayout237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2371.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237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237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237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237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237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237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237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237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354230"/>
      </p:ext>
    </p:extLst>
  </p:cSld>
  <p:clrMapOvr>
    <a:masterClrMapping/>
  </p:clrMapOvr>
</p:sldLayout>
</file>

<file path=ppt/slideLayouts/slideLayout23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238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238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238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238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238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238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238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238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238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92819"/>
      </p:ext>
    </p:extLst>
  </p:cSld>
  <p:clrMapOvr>
    <a:masterClrMapping/>
  </p:clrMapOvr>
  <p:transition spd="slow" advTm="3000">
    <p:random/>
  </p:transition>
</p:sldLayout>
</file>

<file path=ppt/slideLayouts/slideLayout239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239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23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239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239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239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239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239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2398.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239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057966"/>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04915"/>
      </p:ext>
    </p:extLst>
  </p:cSld>
  <p:clrMapOvr>
    <a:masterClrMapping/>
  </p:clrMapOvr>
</p:sldLayout>
</file>

<file path=ppt/slideLayouts/slideLayout240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240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240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240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240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240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240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240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240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240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695564"/>
      </p:ext>
    </p:extLst>
  </p:cSld>
  <p:clrMapOvr>
    <a:masterClrMapping/>
  </p:clrMapOvr>
</p:sldLayout>
</file>

<file path=ppt/slideLayouts/slideLayout241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2411.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2412.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2413.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2414.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2415.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2416.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2417.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241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241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4921"/>
      </p:ext>
    </p:extLst>
  </p:cSld>
  <p:clrMapOvr>
    <a:masterClrMapping/>
  </p:clrMapOvr>
</p:sldLayout>
</file>

<file path=ppt/slideLayouts/slideLayout2420.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242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242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242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242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242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242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242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2428.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2429.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003256"/>
      </p:ext>
    </p:extLst>
  </p:cSld>
  <p:clrMapOvr>
    <a:masterClrMapping/>
  </p:clrMapOvr>
</p:sldLayout>
</file>

<file path=ppt/slideLayouts/slideLayout2430.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2431.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2432.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2433.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2434.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243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243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243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243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243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04873"/>
      </p:ext>
    </p:extLst>
  </p:cSld>
  <p:clrMapOvr>
    <a:masterClrMapping/>
  </p:clrMapOvr>
</p:sldLayout>
</file>

<file path=ppt/slideLayouts/slideLayout244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244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244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244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244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2445.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2446.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244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2448.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244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831653"/>
      </p:ext>
    </p:extLst>
  </p:cSld>
  <p:clrMapOvr>
    <a:masterClrMapping/>
  </p:clrMapOvr>
</p:sldLayout>
</file>

<file path=ppt/slideLayouts/slideLayout2450.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2451.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245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2453.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245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2455.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245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2457.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2458.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2459.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274152"/>
      </p:ext>
    </p:extLst>
  </p:cSld>
  <p:clrMapOvr>
    <a:masterClrMapping/>
  </p:clrMapOvr>
</p:sldLayout>
</file>

<file path=ppt/slideLayouts/slideLayout246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246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246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2463.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2464.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246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24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246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246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246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25834"/>
      </p:ext>
    </p:extLst>
  </p:cSld>
  <p:clrMapOvr>
    <a:masterClrMapping/>
  </p:clrMapOvr>
</p:sldLayout>
</file>

<file path=ppt/slideLayouts/slideLayout2470.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2471.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2472.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247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247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247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247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247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247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247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605025"/>
      </p:ext>
    </p:extLst>
  </p:cSld>
  <p:clrMapOvr>
    <a:masterClrMapping/>
  </p:clrMapOvr>
</p:sldLayout>
</file>

<file path=ppt/slideLayouts/slideLayout248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248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248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248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248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2485.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2486.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2487.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2488.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2489.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70513"/>
      </p:ext>
    </p:extLst>
  </p:cSld>
  <p:clrMapOvr>
    <a:masterClrMapping/>
  </p:clrMapOvr>
  <p:transition spd="slow" advClick="0" advTm="4000">
    <p:comb/>
  </p:transition>
</p:sldLayout>
</file>

<file path=ppt/slideLayouts/slideLayout2490.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249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2492.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2493.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2494.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2495.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2496.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2497.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2498.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2499.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915612"/>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46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00.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250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2502.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2503.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2504.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2505.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2506.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2507.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2508.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250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168309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10.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251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2512.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251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2514.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251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2516.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2517.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251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2519.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085264"/>
      </p:ext>
    </p:extLst>
  </p:cSld>
  <p:clrMapOvr>
    <a:masterClrMapping/>
  </p:clrMapOvr>
  <p:timing>
    <p:tnLst>
      <p:par>
        <p:cTn id="1" dur="indefinite" restart="never" nodeType="tmRoot"/>
      </p:par>
    </p:tnLst>
  </p:timing>
</p:sldLayout>
</file>

<file path=ppt/slideLayouts/slideLayout2520.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252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2522.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2523.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2524.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2525.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2526.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2527.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2528.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252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775365"/>
      </p:ext>
    </p:extLst>
  </p:cSld>
  <p:clrMapOvr>
    <a:masterClrMapping/>
  </p:clrMapOvr>
  <p:transition spd="slow" advTm="3000">
    <p:random/>
  </p:transition>
</p:sldLayout>
</file>

<file path=ppt/slideLayouts/slideLayout2530.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253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253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253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253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253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253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253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2538.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2539.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892328"/>
      </p:ext>
    </p:extLst>
  </p:cSld>
  <p:clrMapOvr>
    <a:masterClrMapping/>
  </p:clrMapOvr>
</p:sldLayout>
</file>

<file path=ppt/slideLayouts/slideLayout2540.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2541.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2542.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2543.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2544.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2545.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254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2547.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254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254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353340"/>
      </p:ext>
    </p:extLst>
  </p:cSld>
  <p:clrMapOvr>
    <a:masterClrMapping/>
  </p:clrMapOvr>
</p:sldLayout>
</file>

<file path=ppt/slideLayouts/slideLayout255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255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255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255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255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2555.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2556.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2557.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2558.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2559.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48626"/>
      </p:ext>
    </p:extLst>
  </p:cSld>
  <p:clrMapOvr>
    <a:masterClrMapping/>
  </p:clrMapOvr>
</p:sldLayout>
</file>

<file path=ppt/slideLayouts/slideLayout2560.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2561.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256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256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256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256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256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256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256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256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557266"/>
      </p:ext>
    </p:extLst>
  </p:cSld>
  <p:clrMapOvr>
    <a:masterClrMapping/>
  </p:clrMapOvr>
</p:sldLayout>
</file>

<file path=ppt/slideLayouts/slideLayout257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257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2572.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2573.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257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2575.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257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2577.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2578.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257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028914"/>
      </p:ext>
    </p:extLst>
  </p:cSld>
  <p:clrMapOvr>
    <a:masterClrMapping/>
  </p:clrMapOvr>
</p:sldLayout>
</file>

<file path=ppt/slideLayouts/slideLayout2580.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258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2582.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258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258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258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258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258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258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258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70909"/>
      </p:ext>
    </p:extLst>
  </p:cSld>
  <p:clrMapOvr>
    <a:masterClrMapping/>
  </p:clrMapOvr>
</p:sldLayout>
</file>

<file path=ppt/slideLayouts/slideLayout259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259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259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259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Layouts/slideLayout2594.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2595.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2596.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259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259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259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856222"/>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099051"/>
      </p:ext>
    </p:extLst>
  </p:cSld>
  <p:clrMapOvr>
    <a:masterClrMapping/>
  </p:clrMapOvr>
</p:sldLayout>
</file>

<file path=ppt/slideLayouts/slideLayout2600.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260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2602.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2603.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260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260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2606.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260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260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260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55089"/>
      </p:ext>
    </p:extLst>
  </p:cSld>
  <p:clrMapOvr>
    <a:masterClrMapping/>
  </p:clrMapOvr>
</p:sldLayout>
</file>

<file path=ppt/slideLayouts/slideLayout261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261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2612.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2613.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2614.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261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261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261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2618.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2619.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101801"/>
      </p:ext>
    </p:extLst>
  </p:cSld>
  <p:clrMapOvr>
    <a:masterClrMapping/>
  </p:clrMapOvr>
  <p:transition spd="slow" advTm="3000">
    <p:random/>
  </p:transition>
</p:sldLayout>
</file>

<file path=ppt/slideLayouts/slideLayout2620.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2621.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2622.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2623.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2624.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2625.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2626.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2627.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2628.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2629.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394553"/>
      </p:ext>
    </p:extLst>
  </p:cSld>
  <p:clrMapOvr>
    <a:masterClrMapping/>
  </p:clrMapOvr>
</p:sldLayout>
</file>

<file path=ppt/slideLayouts/slideLayout263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263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2632.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2633.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2634.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263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2636.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2637.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2638.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263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648944"/>
      </p:ext>
    </p:extLst>
  </p:cSld>
  <p:clrMapOvr>
    <a:masterClrMapping/>
  </p:clrMapOvr>
</p:sldLayout>
</file>

<file path=ppt/slideLayouts/slideLayout264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2641.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2642.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2643.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2644.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2645.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2646.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264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264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2649.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95363"/>
      </p:ext>
    </p:extLst>
  </p:cSld>
  <p:clrMapOvr>
    <a:masterClrMapping/>
  </p:clrMapOvr>
</p:sldLayout>
</file>

<file path=ppt/slideLayouts/slideLayout2650.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2651.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2652.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2653.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2654.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2655.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2656.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2657.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2658.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2659.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64546"/>
      </p:ext>
    </p:extLst>
  </p:cSld>
  <p:clrMapOvr>
    <a:masterClrMapping/>
  </p:clrMapOvr>
</p:sldLayout>
</file>

<file path=ppt/slideLayouts/slideLayout2660.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2661.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2662.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2663.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2664.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2665.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2666.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2667.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2668.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2669.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135847"/>
      </p:ext>
    </p:extLst>
  </p:cSld>
  <p:clrMapOvr>
    <a:masterClrMapping/>
  </p:clrMapOvr>
</p:sldLayout>
</file>

<file path=ppt/slideLayouts/slideLayout267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267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2672.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2673.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2674.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267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267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267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267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267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069017"/>
      </p:ext>
    </p:extLst>
  </p:cSld>
  <p:clrMapOvr>
    <a:masterClrMapping/>
  </p:clrMapOvr>
</p:sldLayout>
</file>

<file path=ppt/slideLayouts/slideLayout2680.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2681.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2682.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268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268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2685.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268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2687.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2688.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2689.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519548"/>
      </p:ext>
    </p:extLst>
  </p:cSld>
  <p:clrMapOvr>
    <a:masterClrMapping/>
  </p:clrMapOvr>
</p:sldLayout>
</file>

<file path=ppt/slideLayouts/slideLayout2690.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2691.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2692.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2693.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2694.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2695.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2696.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2697.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269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269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561876"/>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29633"/>
      </p:ext>
    </p:extLst>
  </p:cSld>
  <p:clrMapOvr>
    <a:masterClrMapping/>
  </p:clrMapOvr>
</p:sldLayout>
</file>

<file path=ppt/slideLayouts/slideLayout270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270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2702.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270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2704.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270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270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270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270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270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498450"/>
      </p:ext>
    </p:extLst>
  </p:cSld>
  <p:clrMapOvr>
    <a:masterClrMapping/>
  </p:clrMapOvr>
</p:sldLayout>
</file>

<file path=ppt/slideLayouts/slideLayout271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271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2712.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2713.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2714.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2715.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2716.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2717.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2718.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2719.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740446"/>
      </p:ext>
    </p:extLst>
  </p:cSld>
  <p:clrMapOvr>
    <a:masterClrMapping/>
  </p:clrMapOvr>
  <p:transition spd="slow" advClick="0" advTm="4000">
    <p:comb/>
  </p:transition>
</p:sldLayout>
</file>

<file path=ppt/slideLayouts/slideLayout272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2721.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272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2723.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272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2725.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272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2727.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272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2729.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66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30.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273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2732.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273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273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273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2736.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273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273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2739.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107146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4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274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2742.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274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274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274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2746.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274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2748.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27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630390"/>
      </p:ext>
    </p:extLst>
  </p:cSld>
  <p:clrMapOvr>
    <a:masterClrMapping/>
  </p:clrMapOvr>
  <p:timing>
    <p:tnLst>
      <p:par>
        <p:cTn id="1" dur="indefinite" restart="never" nodeType="tmRoot"/>
      </p:par>
    </p:tnLst>
  </p:timing>
</p:sldLayout>
</file>

<file path=ppt/slideLayouts/slideLayout275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275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275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275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2754.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2755.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2756.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275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275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2759.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37833"/>
      </p:ext>
    </p:extLst>
  </p:cSld>
  <p:clrMapOvr>
    <a:masterClrMapping/>
  </p:clrMapOvr>
  <p:transition spd="slow" advTm="3000">
    <p:random/>
  </p:transition>
</p:sldLayout>
</file>

<file path=ppt/slideLayouts/slideLayout276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2761.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2762.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2763.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2764.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2765.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2766.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2767.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2768.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276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25707"/>
      </p:ext>
    </p:extLst>
  </p:cSld>
  <p:clrMapOvr>
    <a:masterClrMapping/>
  </p:clrMapOvr>
</p:sldLayout>
</file>

<file path=ppt/slideLayouts/slideLayout277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277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277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277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277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277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277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2777.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277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2779.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127585"/>
      </p:ext>
    </p:extLst>
  </p:cSld>
  <p:clrMapOvr>
    <a:masterClrMapping/>
  </p:clrMapOvr>
</p:sldLayout>
</file>

<file path=ppt/slideLayouts/slideLayout278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2781.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278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2783.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278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2785.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2786.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2787.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2788.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2789.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574217"/>
      </p:ext>
    </p:extLst>
  </p:cSld>
  <p:clrMapOvr>
    <a:masterClrMapping/>
  </p:clrMapOvr>
</p:sldLayout>
</file>

<file path=ppt/slideLayouts/slideLayout2790.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2791.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2792.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279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2794.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2795.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2796.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2797.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2798.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2799.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13156"/>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747381"/>
      </p:ext>
    </p:extLst>
  </p:cSld>
  <p:clrMapOvr>
    <a:masterClrMapping/>
  </p:clrMapOvr>
</p:sldLayout>
</file>

<file path=ppt/slideLayouts/slideLayout2800.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2801.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2802.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2803.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2804.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2805.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2806.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2807.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2808.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2809.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71273"/>
      </p:ext>
    </p:extLst>
  </p:cSld>
  <p:clrMapOvr>
    <a:masterClrMapping/>
  </p:clrMapOvr>
</p:sldLayout>
</file>

<file path=ppt/slideLayouts/slideLayout2810.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2811.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2812.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2813.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2814.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2815.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2816.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281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2818.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281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00481"/>
      </p:ext>
    </p:extLst>
  </p:cSld>
  <p:clrMapOvr>
    <a:masterClrMapping/>
  </p:clrMapOvr>
</p:sldLayout>
</file>

<file path=ppt/slideLayouts/slideLayout2820.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282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2822.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2823.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2824.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2825.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2826.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2827.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2828.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2829.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534154"/>
      </p:ext>
    </p:extLst>
  </p:cSld>
  <p:clrMapOvr>
    <a:masterClrMapping/>
  </p:clrMapOvr>
</p:sldLayout>
</file>

<file path=ppt/slideLayouts/slideLayout2830.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2831.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2832.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2833.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283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2835.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283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2837.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283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2839.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245601"/>
      </p:ext>
    </p:extLst>
  </p:cSld>
  <p:clrMapOvr>
    <a:masterClrMapping/>
  </p:clrMapOvr>
</p:sldLayout>
</file>

<file path=ppt/slideLayouts/slideLayout2840.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2841.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2842.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2843.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2844.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2845.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2846.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2847.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2848.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2849.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131715"/>
      </p:ext>
    </p:extLst>
  </p:cSld>
  <p:clrMapOvr>
    <a:masterClrMapping/>
  </p:clrMapOvr>
  <p:transition spd="slow" advTm="3000">
    <p:random/>
  </p:transition>
</p:sldLayout>
</file>

<file path=ppt/slideLayouts/slideLayout2850.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2851.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2852.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2853.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2854.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2855.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2856.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2857.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2858.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2859.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159587"/>
      </p:ext>
    </p:extLst>
  </p:cSld>
  <p:clrMapOvr>
    <a:masterClrMapping/>
  </p:clrMapOvr>
</p:sldLayout>
</file>

<file path=ppt/slideLayouts/slideLayout2860.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2861.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2862.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2863.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2864.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2865.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2866.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2867.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2868.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2869.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806811"/>
      </p:ext>
    </p:extLst>
  </p:cSld>
  <p:clrMapOvr>
    <a:masterClrMapping/>
  </p:clrMapOvr>
</p:sldLayout>
</file>

<file path=ppt/slideLayouts/slideLayout2870.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2871.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2872.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2873.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287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2875.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2876.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2877.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2878.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2879.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614418"/>
      </p:ext>
    </p:extLst>
  </p:cSld>
  <p:clrMapOvr>
    <a:masterClrMapping/>
  </p:clrMapOvr>
</p:sldLayout>
</file>

<file path=ppt/slideLayouts/slideLayout2880.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2881.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2882.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2883.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2884.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2885.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2886.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2887.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2888.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2889.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09993"/>
      </p:ext>
    </p:extLst>
  </p:cSld>
  <p:clrMapOvr>
    <a:masterClrMapping/>
  </p:clrMapOvr>
</p:sldLayout>
</file>

<file path=ppt/slideLayouts/slideLayout2890.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2891.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2892.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2893.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2894.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2895.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2896.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2897.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2898.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289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155380"/>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8008"/>
      </p:ext>
    </p:extLst>
  </p:cSld>
  <p:clrMapOvr>
    <a:masterClrMapping/>
  </p:clrMapOvr>
</p:sldLayout>
</file>

<file path=ppt/slideLayouts/slideLayout290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2901.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2902.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2903.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2904.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2905.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2906.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2907.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2908.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2909.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61109"/>
      </p:ext>
    </p:extLst>
  </p:cSld>
  <p:clrMapOvr>
    <a:masterClrMapping/>
  </p:clrMapOvr>
</p:sldLayout>
</file>

<file path=ppt/slideLayouts/slideLayout2910.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2911.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2912.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2913.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2914.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2915.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2916.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2917.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2918.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2919.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236305"/>
      </p:ext>
    </p:extLst>
  </p:cSld>
  <p:clrMapOvr>
    <a:masterClrMapping/>
  </p:clrMapOvr>
</p:sldLayout>
</file>

<file path=ppt/slideLayouts/slideLayout2920.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2921.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2922.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2923.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2924.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2925.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2926.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2927.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2928.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2929.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90048"/>
      </p:ext>
    </p:extLst>
  </p:cSld>
  <p:clrMapOvr>
    <a:masterClrMapping/>
  </p:clrMapOvr>
</p:sldLayout>
</file>

<file path=ppt/slideLayouts/slideLayout2930.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2931.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2932.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2933.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2934.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2935.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2936.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2937.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2938.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2939.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268226"/>
      </p:ext>
    </p:extLst>
  </p:cSld>
  <p:clrMapOvr>
    <a:masterClrMapping/>
  </p:clrMapOvr>
</p:sldLayout>
</file>

<file path=ppt/slideLayouts/slideLayout2940.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2941.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2942.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2943.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2944.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2945.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2946.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2947.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2948.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2949.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94985"/>
      </p:ext>
    </p:extLst>
  </p:cSld>
  <p:clrMapOvr>
    <a:masterClrMapping/>
  </p:clrMapOvr>
  <p:transition spd="slow" advClick="0" advTm="4000">
    <p:comb/>
  </p:transition>
</p:sldLayout>
</file>

<file path=ppt/slideLayouts/slideLayout2950.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2951.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2952.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2953.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2954.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2955.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2956.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2957.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2958.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2959.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93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60.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2961.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2962.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2963.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2964.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2965.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2966.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2967.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2968.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2969.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39839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0.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2971.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2972.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3.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81296"/>
      </p:ext>
    </p:extLst>
  </p:cSld>
  <p:clrMapOvr>
    <a:masterClrMapping/>
  </p:clrMapOvr>
</p:sldLayout>
</file>

<file path=ppt/slideLayouts/slideLayout29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0455"/>
      </p:ext>
    </p:extLst>
  </p:cSld>
  <p:clrMapOvr>
    <a:masterClrMapping/>
  </p:clrMapOvr>
</p:sldLayout>
</file>

<file path=ppt/slideLayouts/slideLayout29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48082"/>
      </p:ext>
    </p:extLst>
  </p:cSld>
  <p:clrMapOvr>
    <a:masterClrMapping/>
  </p:clrMapOvr>
</p:sldLayout>
</file>

<file path=ppt/slideLayouts/slideLayout29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59955"/>
      </p:ext>
    </p:extLst>
  </p:cSld>
  <p:clrMapOvr>
    <a:masterClrMapping/>
  </p:clrMapOvr>
</p:sldLayout>
</file>

<file path=ppt/slideLayouts/slideLayout29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79826"/>
      </p:ext>
    </p:extLst>
  </p:cSld>
  <p:clrMapOvr>
    <a:masterClrMapping/>
  </p:clrMapOvr>
</p:sldLayout>
</file>

<file path=ppt/slideLayouts/slideLayout29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6091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62577"/>
      </p:ext>
    </p:extLst>
  </p:cSld>
  <p:clrMapOvr>
    <a:masterClrMapping/>
  </p:clrMapOvr>
</p:sldLayout>
</file>

<file path=ppt/slideLayouts/slideLayout29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400685"/>
      </p:ext>
    </p:extLst>
  </p:cSld>
  <p:clrMapOvr>
    <a:masterClrMapping/>
  </p:clrMapOvr>
</p:sldLayout>
</file>

<file path=ppt/slideLayouts/slideLayout29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87468"/>
      </p:ext>
    </p:extLst>
  </p:cSld>
  <p:clrMapOvr>
    <a:masterClrMapping/>
  </p:clrMapOvr>
</p:sldLayout>
</file>

<file path=ppt/slideLayouts/slideLayout2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56600"/>
      </p:ext>
    </p:extLst>
  </p:cSld>
  <p:clrMapOvr>
    <a:masterClrMapping/>
  </p:clrMapOvr>
</p:sldLayout>
</file>

<file path=ppt/slideLayouts/slideLayout29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93909"/>
      </p:ext>
    </p:extLst>
  </p:cSld>
  <p:clrMapOvr>
    <a:masterClrMapping/>
  </p:clrMapOvr>
</p:sldLayout>
</file>

<file path=ppt/slideLayouts/slideLayout298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1874"/>
      </p:ext>
    </p:extLst>
  </p:cSld>
  <p:clrMapOvr>
    <a:masterClrMapping/>
  </p:clrMapOvr>
</p:sldLayout>
</file>

<file path=ppt/slideLayouts/slideLayout29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724738"/>
      </p:ext>
    </p:extLst>
  </p:cSld>
  <p:clrMapOvr>
    <a:masterClrMapping/>
  </p:clrMapOvr>
</p:sldLayout>
</file>

<file path=ppt/slideLayouts/slideLayout298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091978"/>
      </p:ext>
    </p:extLst>
  </p:cSld>
  <p:clrMapOvr>
    <a:masterClrMapping/>
  </p:clrMapOvr>
</p:sldLayout>
</file>

<file path=ppt/slideLayouts/slideLayout298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629327"/>
      </p:ext>
    </p:extLst>
  </p:cSld>
  <p:clrMapOvr>
    <a:masterClrMapping/>
  </p:clrMapOvr>
</p:sldLayout>
</file>

<file path=ppt/slideLayouts/slideLayout298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496714"/>
      </p:ext>
    </p:extLst>
  </p:cSld>
  <p:clrMapOvr>
    <a:masterClrMapping/>
  </p:clrMapOvr>
</p:sldLayout>
</file>

<file path=ppt/slideLayouts/slideLayout298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352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2880262510"/>
      </p:ext>
    </p:extLst>
  </p:cSld>
  <p:clrMapOvr>
    <a:masterClrMapping/>
  </p:clrMapOvr>
</p:sldLayout>
</file>

<file path=ppt/slideLayouts/slideLayout299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398557"/>
      </p:ext>
    </p:extLst>
  </p:cSld>
  <p:clrMapOvr>
    <a:masterClrMapping/>
  </p:clrMapOvr>
</p:sldLayout>
</file>

<file path=ppt/slideLayouts/slideLayout299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78753"/>
      </p:ext>
    </p:extLst>
  </p:cSld>
  <p:clrMapOvr>
    <a:masterClrMapping/>
  </p:clrMapOvr>
</p:sldLayout>
</file>

<file path=ppt/slideLayouts/slideLayout299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090734"/>
      </p:ext>
    </p:extLst>
  </p:cSld>
  <p:clrMapOvr>
    <a:masterClrMapping/>
  </p:clrMapOvr>
</p:sldLayout>
</file>

<file path=ppt/slideLayouts/slideLayout299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88846"/>
      </p:ext>
    </p:extLst>
  </p:cSld>
  <p:clrMapOvr>
    <a:masterClrMapping/>
  </p:clrMapOvr>
</p:sldLayout>
</file>

<file path=ppt/slideLayouts/slideLayout299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53993"/>
      </p:ext>
    </p:extLst>
  </p:cSld>
  <p:clrMapOvr>
    <a:masterClrMapping/>
  </p:clrMapOvr>
</p:sldLayout>
</file>

<file path=ppt/slideLayouts/slideLayout299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683075861"/>
      </p:ext>
    </p:extLst>
  </p:cSld>
  <p:clrMapOvr>
    <a:masterClrMapping/>
  </p:clrMapOvr>
</p:sldLayout>
</file>

<file path=ppt/slideLayouts/slideLayout299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26315"/>
      </p:ext>
    </p:extLst>
  </p:cSld>
  <p:clrMapOvr>
    <a:masterClrMapping/>
  </p:clrMapOvr>
</p:sldLayout>
</file>

<file path=ppt/slideLayouts/slideLayout299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50198931"/>
      </p:ext>
    </p:extLst>
  </p:cSld>
  <p:clrMapOvr>
    <a:masterClrMapping/>
  </p:clrMapOvr>
</p:sldLayout>
</file>

<file path=ppt/slideLayouts/slideLayout29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844484"/>
      </p:ext>
    </p:extLst>
  </p:cSld>
  <p:clrMapOvr>
    <a:masterClrMapping/>
  </p:clrMapOvr>
</p:sldLayout>
</file>

<file path=ppt/slideLayouts/slideLayout299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200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437437"/>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1667799996"/>
      </p:ext>
    </p:extLst>
  </p:cSld>
  <p:clrMapOvr>
    <a:masterClrMapping/>
  </p:clrMapOvr>
</p:sldLayout>
</file>

<file path=ppt/slideLayouts/slideLayout30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5310145"/>
      </p:ext>
    </p:extLst>
  </p:cSld>
  <p:clrMapOvr>
    <a:masterClrMapping/>
  </p:clrMapOvr>
</p:sldLayout>
</file>

<file path=ppt/slideLayouts/slideLayout300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09879416"/>
      </p:ext>
    </p:extLst>
  </p:cSld>
  <p:clrMapOvr>
    <a:masterClrMapping/>
  </p:clrMapOvr>
</p:sldLayout>
</file>

<file path=ppt/slideLayouts/slideLayout30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167137"/>
      </p:ext>
    </p:extLst>
  </p:cSld>
  <p:clrMapOvr>
    <a:masterClrMapping/>
  </p:clrMapOvr>
</p:sldLayout>
</file>

<file path=ppt/slideLayouts/slideLayout300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1149279682"/>
      </p:ext>
    </p:extLst>
  </p:cSld>
  <p:clrMapOvr>
    <a:masterClrMapping/>
  </p:clrMapOvr>
</p:sldLayout>
</file>

<file path=ppt/slideLayouts/slideLayout300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19121"/>
      </p:ext>
    </p:extLst>
  </p:cSld>
  <p:clrMapOvr>
    <a:masterClrMapping/>
  </p:clrMapOvr>
</p:sldLayout>
</file>

<file path=ppt/slideLayouts/slideLayout300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2377794"/>
      </p:ext>
    </p:extLst>
  </p:cSld>
  <p:clrMapOvr>
    <a:masterClrMapping/>
  </p:clrMapOvr>
</p:sldLayout>
</file>

<file path=ppt/slideLayouts/slideLayout300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951777"/>
      </p:ext>
    </p:extLst>
  </p:cSld>
  <p:clrMapOvr>
    <a:masterClrMapping/>
  </p:clrMapOvr>
</p:sldLayout>
</file>

<file path=ppt/slideLayouts/slideLayout300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3215391224"/>
      </p:ext>
    </p:extLst>
  </p:cSld>
  <p:clrMapOvr>
    <a:masterClrMapping/>
  </p:clrMapOvr>
</p:sldLayout>
</file>

<file path=ppt/slideLayouts/slideLayout300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8763"/>
      </p:ext>
    </p:extLst>
  </p:cSld>
  <p:clrMapOvr>
    <a:masterClrMapping/>
  </p:clrMapOvr>
</p:sldLayout>
</file>

<file path=ppt/slideLayouts/slideLayout300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0132473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252087"/>
      </p:ext>
    </p:extLst>
  </p:cSld>
  <p:clrMapOvr>
    <a:masterClrMapping/>
  </p:clrMapOvr>
  <p:timing>
    <p:tnLst>
      <p:par>
        <p:cTn id="1" dur="indefinite" restart="never" nodeType="tmRoot"/>
      </p:par>
    </p:tnLst>
  </p:timing>
</p:sldLayout>
</file>

<file path=ppt/slideLayouts/slideLayout301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12679"/>
      </p:ext>
    </p:extLst>
  </p:cSld>
  <p:clrMapOvr>
    <a:masterClrMapping/>
  </p:clrMapOvr>
</p:sldLayout>
</file>

<file path=ppt/slideLayouts/slideLayout30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1233861080"/>
      </p:ext>
    </p:extLst>
  </p:cSld>
  <p:clrMapOvr>
    <a:masterClrMapping/>
  </p:clrMapOvr>
</p:sldLayout>
</file>

<file path=ppt/slideLayouts/slideLayout301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589060"/>
      </p:ext>
    </p:extLst>
  </p:cSld>
  <p:clrMapOvr>
    <a:masterClrMapping/>
  </p:clrMapOvr>
</p:sldLayout>
</file>

<file path=ppt/slideLayouts/slideLayout301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866109"/>
      </p:ext>
    </p:extLst>
  </p:cSld>
  <p:clrMapOvr>
    <a:masterClrMapping/>
  </p:clrMapOvr>
</p:sldLayout>
</file>

<file path=ppt/slideLayouts/slideLayout30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5985818"/>
      </p:ext>
    </p:extLst>
  </p:cSld>
  <p:clrMapOvr>
    <a:masterClrMapping/>
  </p:clrMapOvr>
</p:sldLayout>
</file>

<file path=ppt/slideLayouts/slideLayout301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1406193"/>
      </p:ext>
    </p:extLst>
  </p:cSld>
  <p:clrMapOvr>
    <a:masterClrMapping/>
  </p:clrMapOvr>
</p:sldLayout>
</file>

<file path=ppt/slideLayouts/slideLayout301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680049"/>
      </p:ext>
    </p:extLst>
  </p:cSld>
  <p:clrMapOvr>
    <a:masterClrMapping/>
  </p:clrMapOvr>
</p:sldLayout>
</file>

<file path=ppt/slideLayouts/slideLayout301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80609385"/>
      </p:ext>
    </p:extLst>
  </p:cSld>
  <p:clrMapOvr>
    <a:masterClrMapping/>
  </p:clrMapOvr>
</p:sldLayout>
</file>

<file path=ppt/slideLayouts/slideLayout301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479956"/>
      </p:ext>
    </p:extLst>
  </p:cSld>
  <p:clrMapOvr>
    <a:masterClrMapping/>
  </p:clrMapOvr>
</p:sldLayout>
</file>

<file path=ppt/slideLayouts/slideLayout301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15258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253991"/>
      </p:ext>
    </p:extLst>
  </p:cSld>
  <p:clrMapOvr>
    <a:masterClrMapping/>
  </p:clrMapOvr>
  <p:timing>
    <p:tnLst>
      <p:par>
        <p:cTn id="1" dur="indefinite" restart="never" nodeType="tmRoot"/>
      </p:par>
    </p:tnLst>
  </p:timing>
</p:sldLayout>
</file>

<file path=ppt/slideLayouts/slideLayout302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2944402682"/>
      </p:ext>
    </p:extLst>
  </p:cSld>
  <p:clrMapOvr>
    <a:masterClrMapping/>
  </p:clrMapOvr>
</p:sldLayout>
</file>

<file path=ppt/slideLayouts/slideLayout302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937517"/>
      </p:ext>
    </p:extLst>
  </p:cSld>
  <p:clrMapOvr>
    <a:masterClrMapping/>
  </p:clrMapOvr>
</p:sldLayout>
</file>

<file path=ppt/slideLayouts/slideLayout30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4095389451"/>
      </p:ext>
    </p:extLst>
  </p:cSld>
  <p:clrMapOvr>
    <a:masterClrMapping/>
  </p:clrMapOvr>
</p:sldLayout>
</file>

<file path=ppt/slideLayouts/slideLayout302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20673"/>
      </p:ext>
    </p:extLst>
  </p:cSld>
  <p:clrMapOvr>
    <a:masterClrMapping/>
  </p:clrMapOvr>
</p:sldLayout>
</file>

<file path=ppt/slideLayouts/slideLayout302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2765976125"/>
      </p:ext>
    </p:extLst>
  </p:cSld>
  <p:clrMapOvr>
    <a:masterClrMapping/>
  </p:clrMapOvr>
</p:sldLayout>
</file>

<file path=ppt/slideLayouts/slideLayout302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412816"/>
      </p:ext>
    </p:extLst>
  </p:cSld>
  <p:clrMapOvr>
    <a:masterClrMapping/>
  </p:clrMapOvr>
</p:sldLayout>
</file>

<file path=ppt/slideLayouts/slideLayout302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1895677335"/>
      </p:ext>
    </p:extLst>
  </p:cSld>
  <p:clrMapOvr>
    <a:masterClrMapping/>
  </p:clrMapOvr>
</p:sldLayout>
</file>

<file path=ppt/slideLayouts/slideLayout302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22268"/>
      </p:ext>
    </p:extLst>
  </p:cSld>
  <p:clrMapOvr>
    <a:masterClrMapping/>
  </p:clrMapOvr>
</p:sldLayout>
</file>

<file path=ppt/slideLayouts/slideLayout302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32641035"/>
      </p:ext>
    </p:extLst>
  </p:cSld>
  <p:clrMapOvr>
    <a:masterClrMapping/>
  </p:clrMapOvr>
</p:sldLayout>
</file>

<file path=ppt/slideLayouts/slideLayout302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9578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600781"/>
      </p:ext>
    </p:extLst>
  </p:cSld>
  <p:clrMapOvr>
    <a:masterClrMapping/>
  </p:clrMapOvr>
  <p:timing>
    <p:tnLst>
      <p:par>
        <p:cTn id="1" dur="indefinite" restart="never" nodeType="tmRoot"/>
      </p:par>
    </p:tnLst>
  </p:timing>
</p:sldLayout>
</file>

<file path=ppt/slideLayouts/slideLayout303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2930328795"/>
      </p:ext>
    </p:extLst>
  </p:cSld>
  <p:clrMapOvr>
    <a:masterClrMapping/>
  </p:clrMapOvr>
</p:sldLayout>
</file>

<file path=ppt/slideLayouts/slideLayout30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676766235"/>
      </p:ext>
    </p:extLst>
  </p:cSld>
  <p:clrMapOvr>
    <a:masterClrMapping/>
  </p:clrMapOvr>
</p:sldLayout>
</file>

<file path=ppt/slideLayouts/slideLayout30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70052"/>
      </p:ext>
    </p:extLst>
  </p:cSld>
  <p:clrMapOvr>
    <a:masterClrMapping/>
  </p:clrMapOvr>
</p:sldLayout>
</file>

<file path=ppt/slideLayouts/slideLayout30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677836"/>
      </p:ext>
    </p:extLst>
  </p:cSld>
  <p:clrMapOvr>
    <a:masterClrMapping/>
  </p:clrMapOvr>
</p:sldLayout>
</file>

<file path=ppt/slideLayouts/slideLayout30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481558"/>
      </p:ext>
    </p:extLst>
  </p:cSld>
  <p:clrMapOvr>
    <a:masterClrMapping/>
  </p:clrMapOvr>
</p:sldLayout>
</file>

<file path=ppt/slideLayouts/slideLayout303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2078705436"/>
      </p:ext>
    </p:extLst>
  </p:cSld>
  <p:clrMapOvr>
    <a:masterClrMapping/>
  </p:clrMapOvr>
</p:sldLayout>
</file>

<file path=ppt/slideLayouts/slideLayout303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2576318988"/>
      </p:ext>
    </p:extLst>
  </p:cSld>
  <p:clrMapOvr>
    <a:masterClrMapping/>
  </p:clrMapOvr>
</p:sldLayout>
</file>

<file path=ppt/slideLayouts/slideLayout30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06631"/>
      </p:ext>
    </p:extLst>
  </p:cSld>
  <p:clrMapOvr>
    <a:masterClrMapping/>
  </p:clrMapOvr>
  <p:transition spd="slow" advClick="0" advTm="0">
    <p:random/>
  </p:transition>
</p:sldLayout>
</file>

<file path=ppt/slideLayouts/slideLayout303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411628221"/>
      </p:ext>
    </p:extLst>
  </p:cSld>
  <p:clrMapOvr>
    <a:masterClrMapping/>
  </p:clrMapOvr>
</p:sldLayout>
</file>

<file path=ppt/slideLayouts/slideLayout30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302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032720"/>
      </p:ext>
    </p:extLst>
  </p:cSld>
  <p:clrMapOvr>
    <a:masterClrMapping/>
  </p:clrMapOvr>
  <p:timing>
    <p:tnLst>
      <p:par>
        <p:cTn id="1" dur="indefinite" restart="never" nodeType="tmRoot"/>
      </p:par>
    </p:tnLst>
  </p:timing>
</p:sldLayout>
</file>

<file path=ppt/slideLayouts/slideLayout304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198795"/>
      </p:ext>
    </p:extLst>
  </p:cSld>
  <p:clrMapOvr>
    <a:masterClrMapping/>
  </p:clrMapOvr>
</p:sldLayout>
</file>

<file path=ppt/slideLayouts/slideLayout304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146953"/>
      </p:ext>
    </p:extLst>
  </p:cSld>
  <p:clrMapOvr>
    <a:masterClrMapping/>
  </p:clrMapOvr>
</p:sldLayout>
</file>

<file path=ppt/slideLayouts/slideLayout30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71268"/>
      </p:ext>
    </p:extLst>
  </p:cSld>
  <p:clrMapOvr>
    <a:masterClrMapping/>
  </p:clrMapOvr>
</p:sldLayout>
</file>

<file path=ppt/slideLayouts/slideLayout304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997722"/>
      </p:ext>
    </p:extLst>
  </p:cSld>
  <p:clrMapOvr>
    <a:masterClrMapping/>
  </p:clrMapOvr>
</p:sldLayout>
</file>

<file path=ppt/slideLayouts/slideLayout30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008368"/>
      </p:ext>
    </p:extLst>
  </p:cSld>
  <p:clrMapOvr>
    <a:masterClrMapping/>
  </p:clrMapOvr>
</p:sldLayout>
</file>

<file path=ppt/slideLayouts/slideLayout304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1338534747"/>
      </p:ext>
    </p:extLst>
  </p:cSld>
  <p:clrMapOvr>
    <a:masterClrMapping/>
  </p:clrMapOvr>
</p:sldLayout>
</file>

<file path=ppt/slideLayouts/slideLayout304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107032553"/>
      </p:ext>
    </p:extLst>
  </p:cSld>
  <p:clrMapOvr>
    <a:masterClrMapping/>
  </p:clrMapOvr>
</p:sldLayout>
</file>

<file path=ppt/slideLayouts/slideLayout304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050438"/>
      </p:ext>
    </p:extLst>
  </p:cSld>
  <p:clrMapOvr>
    <a:masterClrMapping/>
  </p:clrMapOvr>
</p:sldLayout>
</file>

<file path=ppt/slideLayouts/slideLayout304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05501"/>
      </p:ext>
    </p:extLst>
  </p:cSld>
  <p:clrMapOvr>
    <a:masterClrMapping/>
  </p:clrMapOvr>
</p:sldLayout>
</file>

<file path=ppt/slideLayouts/slideLayout304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4192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846904"/>
      </p:ext>
    </p:extLst>
  </p:cSld>
  <p:clrMapOvr>
    <a:masterClrMapping/>
  </p:clrMapOvr>
  <p:timing>
    <p:tnLst>
      <p:par>
        <p:cTn id="1" dur="indefinite" restart="never" nodeType="tmRoot"/>
      </p:par>
    </p:tnLst>
  </p:timing>
</p:sldLayout>
</file>

<file path=ppt/slideLayouts/slideLayout30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2332"/>
      </p:ext>
    </p:extLst>
  </p:cSld>
  <p:clrMapOvr>
    <a:masterClrMapping/>
  </p:clrMapOvr>
</p:sldLayout>
</file>

<file path=ppt/slideLayouts/slideLayout30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749869"/>
      </p:ext>
    </p:extLst>
  </p:cSld>
  <p:clrMapOvr>
    <a:masterClrMapping/>
  </p:clrMapOvr>
</p:sldLayout>
</file>

<file path=ppt/slideLayouts/slideLayout30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793068"/>
      </p:ext>
    </p:extLst>
  </p:cSld>
  <p:clrMapOvr>
    <a:masterClrMapping/>
  </p:clrMapOvr>
</p:sldLayout>
</file>

<file path=ppt/slideLayouts/slideLayout30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391342"/>
      </p:ext>
    </p:extLst>
  </p:cSld>
  <p:clrMapOvr>
    <a:masterClrMapping/>
  </p:clrMapOvr>
</p:sldLayout>
</file>

<file path=ppt/slideLayouts/slideLayout30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385177"/>
      </p:ext>
    </p:extLst>
  </p:cSld>
  <p:clrMapOvr>
    <a:masterClrMapping/>
  </p:clrMapOvr>
</p:sldLayout>
</file>

<file path=ppt/slideLayouts/slideLayout305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54598"/>
      </p:ext>
    </p:extLst>
  </p:cSld>
  <p:clrMapOvr>
    <a:masterClrMapping/>
  </p:clrMapOvr>
</p:sldLayout>
</file>

<file path=ppt/slideLayouts/slideLayout30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36023"/>
      </p:ext>
    </p:extLst>
  </p:cSld>
  <p:clrMapOvr>
    <a:masterClrMapping/>
  </p:clrMapOvr>
</p:sldLayout>
</file>

<file path=ppt/slideLayouts/slideLayout305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56502"/>
      </p:ext>
    </p:extLst>
  </p:cSld>
  <p:clrMapOvr>
    <a:masterClrMapping/>
  </p:clrMapOvr>
</p:sldLayout>
</file>

<file path=ppt/slideLayouts/slideLayout30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79485"/>
      </p:ext>
    </p:extLst>
  </p:cSld>
  <p:clrMapOvr>
    <a:masterClrMapping/>
  </p:clrMapOvr>
</p:sldLayout>
</file>

<file path=ppt/slideLayouts/slideLayout30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7141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032521"/>
      </p:ext>
    </p:extLst>
  </p:cSld>
  <p:clrMapOvr>
    <a:masterClrMapping/>
  </p:clrMapOvr>
  <p:timing>
    <p:tnLst>
      <p:par>
        <p:cTn id="1" dur="indefinite" restart="never" nodeType="tmRoot"/>
      </p:par>
    </p:tnLst>
  </p:timing>
</p:sldLayout>
</file>

<file path=ppt/slideLayouts/slideLayout306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92036"/>
      </p:ext>
    </p:extLst>
  </p:cSld>
  <p:clrMapOvr>
    <a:masterClrMapping/>
  </p:clrMapOvr>
</p:sldLayout>
</file>

<file path=ppt/slideLayouts/slideLayout306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64052"/>
      </p:ext>
    </p:extLst>
  </p:cSld>
  <p:clrMapOvr>
    <a:masterClrMapping/>
  </p:clrMapOvr>
</p:sldLayout>
</file>

<file path=ppt/slideLayouts/slideLayout306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371430"/>
      </p:ext>
    </p:extLst>
  </p:cSld>
  <p:clrMapOvr>
    <a:masterClrMapping/>
  </p:clrMapOvr>
</p:sldLayout>
</file>

<file path=ppt/slideLayouts/slideLayout306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91899"/>
      </p:ext>
    </p:extLst>
  </p:cSld>
  <p:clrMapOvr>
    <a:masterClrMapping/>
  </p:clrMapOvr>
</p:sldLayout>
</file>

<file path=ppt/slideLayouts/slideLayout306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37165"/>
      </p:ext>
    </p:extLst>
  </p:cSld>
  <p:clrMapOvr>
    <a:masterClrMapping/>
  </p:clrMapOvr>
</p:sldLayout>
</file>

<file path=ppt/slideLayouts/slideLayout306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53925"/>
      </p:ext>
    </p:extLst>
  </p:cSld>
  <p:clrMapOvr>
    <a:masterClrMapping/>
  </p:clrMapOvr>
</p:sldLayout>
</file>

<file path=ppt/slideLayouts/slideLayout306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71864"/>
      </p:ext>
    </p:extLst>
  </p:cSld>
  <p:clrMapOvr>
    <a:masterClrMapping/>
  </p:clrMapOvr>
</p:sldLayout>
</file>

<file path=ppt/slideLayouts/slideLayout306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63522"/>
      </p:ext>
    </p:extLst>
  </p:cSld>
  <p:clrMapOvr>
    <a:masterClrMapping/>
  </p:clrMapOvr>
</p:sldLayout>
</file>

<file path=ppt/slideLayouts/slideLayout306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334452"/>
      </p:ext>
    </p:extLst>
  </p:cSld>
  <p:clrMapOvr>
    <a:masterClrMapping/>
  </p:clrMapOvr>
</p:sldLayout>
</file>

<file path=ppt/slideLayouts/slideLayout306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125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58524"/>
      </p:ext>
    </p:extLst>
  </p:cSld>
  <p:clrMapOvr>
    <a:masterClrMapping/>
  </p:clrMapOvr>
  <p:timing>
    <p:tnLst>
      <p:par>
        <p:cTn id="1" dur="indefinite" restart="never" nodeType="tmRoot"/>
      </p:par>
    </p:tnLst>
  </p:timing>
</p:sldLayout>
</file>

<file path=ppt/slideLayouts/slideLayout307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301652"/>
      </p:ext>
    </p:extLst>
  </p:cSld>
  <p:clrMapOvr>
    <a:masterClrMapping/>
  </p:clrMapOvr>
</p:sldLayout>
</file>

<file path=ppt/slideLayouts/slideLayout307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97311660"/>
      </p:ext>
    </p:extLst>
  </p:cSld>
  <p:clrMapOvr>
    <a:masterClrMapping/>
  </p:clrMapOvr>
</p:sldLayout>
</file>

<file path=ppt/slideLayouts/slideLayout307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054240"/>
      </p:ext>
    </p:extLst>
  </p:cSld>
  <p:clrMapOvr>
    <a:masterClrMapping/>
  </p:clrMapOvr>
</p:sldLayout>
</file>

<file path=ppt/slideLayouts/slideLayout307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83336537"/>
      </p:ext>
    </p:extLst>
  </p:cSld>
  <p:clrMapOvr>
    <a:masterClrMapping/>
  </p:clrMapOvr>
</p:sldLayout>
</file>

<file path=ppt/slideLayouts/slideLayout307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08498791"/>
      </p:ext>
    </p:extLst>
  </p:cSld>
  <p:clrMapOvr>
    <a:masterClrMapping/>
  </p:clrMapOvr>
</p:sldLayout>
</file>

<file path=ppt/slideLayouts/slideLayout307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35119373"/>
      </p:ext>
    </p:extLst>
  </p:cSld>
  <p:clrMapOvr>
    <a:masterClrMapping/>
  </p:clrMapOvr>
</p:sldLayout>
</file>

<file path=ppt/slideLayouts/slideLayout307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0649964"/>
      </p:ext>
    </p:extLst>
  </p:cSld>
  <p:clrMapOvr>
    <a:masterClrMapping/>
  </p:clrMapOvr>
</p:sldLayout>
</file>

<file path=ppt/slideLayouts/slideLayout307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741080455"/>
      </p:ext>
    </p:extLst>
  </p:cSld>
  <p:clrMapOvr>
    <a:masterClrMapping/>
  </p:clrMapOvr>
</p:sldLayout>
</file>

<file path=ppt/slideLayouts/slideLayout307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958965"/>
      </p:ext>
    </p:extLst>
  </p:cSld>
  <p:clrMapOvr>
    <a:masterClrMapping/>
  </p:clrMapOvr>
</p:sldLayout>
</file>

<file path=ppt/slideLayouts/slideLayout307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31249097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194221"/>
      </p:ext>
    </p:extLst>
  </p:cSld>
  <p:clrMapOvr>
    <a:masterClrMapping/>
  </p:clrMapOvr>
  <p:timing>
    <p:tnLst>
      <p:par>
        <p:cTn id="1" dur="indefinite" restart="never" nodeType="tmRoot"/>
      </p:par>
    </p:tnLst>
  </p:timing>
</p:sldLayout>
</file>

<file path=ppt/slideLayouts/slideLayout308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886285"/>
      </p:ext>
    </p:extLst>
  </p:cSld>
  <p:clrMapOvr>
    <a:masterClrMapping/>
  </p:clrMapOvr>
</p:sldLayout>
</file>

<file path=ppt/slideLayouts/slideLayout308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4128716759"/>
      </p:ext>
    </p:extLst>
  </p:cSld>
  <p:clrMapOvr>
    <a:masterClrMapping/>
  </p:clrMapOvr>
</p:sldLayout>
</file>

<file path=ppt/slideLayouts/slideLayout308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895505"/>
      </p:ext>
    </p:extLst>
  </p:cSld>
  <p:clrMapOvr>
    <a:masterClrMapping/>
  </p:clrMapOvr>
</p:sldLayout>
</file>

<file path=ppt/slideLayouts/slideLayout308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1492484973"/>
      </p:ext>
    </p:extLst>
  </p:cSld>
  <p:clrMapOvr>
    <a:masterClrMapping/>
  </p:clrMapOvr>
</p:sldLayout>
</file>

<file path=ppt/slideLayouts/slideLayout308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096721"/>
      </p:ext>
    </p:extLst>
  </p:cSld>
  <p:clrMapOvr>
    <a:masterClrMapping/>
  </p:clrMapOvr>
</p:sldLayout>
</file>

<file path=ppt/slideLayouts/slideLayout308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4236687157"/>
      </p:ext>
    </p:extLst>
  </p:cSld>
  <p:clrMapOvr>
    <a:masterClrMapping/>
  </p:clrMapOvr>
</p:sldLayout>
</file>

<file path=ppt/slideLayouts/slideLayout308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194066"/>
      </p:ext>
    </p:extLst>
  </p:cSld>
  <p:clrMapOvr>
    <a:masterClrMapping/>
  </p:clrMapOvr>
</p:sldLayout>
</file>

<file path=ppt/slideLayouts/slideLayout308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756027"/>
      </p:ext>
    </p:extLst>
  </p:cSld>
  <p:clrMapOvr>
    <a:masterClrMapping/>
  </p:clrMapOvr>
</p:sldLayout>
</file>

<file path=ppt/slideLayouts/slideLayout308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19805883"/>
      </p:ext>
    </p:extLst>
  </p:cSld>
  <p:clrMapOvr>
    <a:masterClrMapping/>
  </p:clrMapOvr>
</p:sldLayout>
</file>

<file path=ppt/slideLayouts/slideLayout308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11848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985516"/>
      </p:ext>
    </p:extLst>
  </p:cSld>
  <p:clrMapOvr>
    <a:masterClrMapping/>
  </p:clrMapOvr>
  <p:timing>
    <p:tnLst>
      <p:par>
        <p:cTn id="1" dur="indefinite" restart="never" nodeType="tmRoot"/>
      </p:par>
    </p:tnLst>
  </p:timing>
</p:sldLayout>
</file>

<file path=ppt/slideLayouts/slideLayout309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79777875"/>
      </p:ext>
    </p:extLst>
  </p:cSld>
  <p:clrMapOvr>
    <a:masterClrMapping/>
  </p:clrMapOvr>
</p:sldLayout>
</file>

<file path=ppt/slideLayouts/slideLayout309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20731441"/>
      </p:ext>
    </p:extLst>
  </p:cSld>
  <p:clrMapOvr>
    <a:masterClrMapping/>
  </p:clrMapOvr>
</p:sldLayout>
</file>

<file path=ppt/slideLayouts/slideLayout309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8305765"/>
      </p:ext>
    </p:extLst>
  </p:cSld>
  <p:clrMapOvr>
    <a:masterClrMapping/>
  </p:clrMapOvr>
</p:sldLayout>
</file>

<file path=ppt/slideLayouts/slideLayout309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55077064"/>
      </p:ext>
    </p:extLst>
  </p:cSld>
  <p:clrMapOvr>
    <a:masterClrMapping/>
  </p:clrMapOvr>
</p:sldLayout>
</file>

<file path=ppt/slideLayouts/slideLayout309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1771060710"/>
      </p:ext>
    </p:extLst>
  </p:cSld>
  <p:clrMapOvr>
    <a:masterClrMapping/>
  </p:clrMapOvr>
</p:sldLayout>
</file>

<file path=ppt/slideLayouts/slideLayout309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126070"/>
      </p:ext>
    </p:extLst>
  </p:cSld>
  <p:clrMapOvr>
    <a:masterClrMapping/>
  </p:clrMapOvr>
</p:sldLayout>
</file>

<file path=ppt/slideLayouts/slideLayout309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3474218724"/>
      </p:ext>
    </p:extLst>
  </p:cSld>
  <p:clrMapOvr>
    <a:masterClrMapping/>
  </p:clrMapOvr>
</p:sldLayout>
</file>

<file path=ppt/slideLayouts/slideLayout309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5255"/>
      </p:ext>
    </p:extLst>
  </p:cSld>
  <p:clrMapOvr>
    <a:masterClrMapping/>
  </p:clrMapOvr>
</p:sldLayout>
</file>

<file path=ppt/slideLayouts/slideLayout309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1515693358"/>
      </p:ext>
    </p:extLst>
  </p:cSld>
  <p:clrMapOvr>
    <a:masterClrMapping/>
  </p:clrMapOvr>
</p:sldLayout>
</file>

<file path=ppt/slideLayouts/slideLayout309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566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213548"/>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46554"/>
      </p:ext>
    </p:extLst>
  </p:cSld>
  <p:clrMapOvr>
    <a:masterClrMapping/>
  </p:clrMapOvr>
  <p:timing>
    <p:tnLst>
      <p:par>
        <p:cTn id="1" dur="indefinite" restart="never" nodeType="tmRoot"/>
      </p:par>
    </p:tnLst>
  </p:timing>
</p:sldLayout>
</file>

<file path=ppt/slideLayouts/slideLayout310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2763105586"/>
      </p:ext>
    </p:extLst>
  </p:cSld>
  <p:clrMapOvr>
    <a:masterClrMapping/>
  </p:clrMapOvr>
</p:sldLayout>
</file>

<file path=ppt/slideLayouts/slideLayout310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366662"/>
      </p:ext>
    </p:extLst>
  </p:cSld>
  <p:clrMapOvr>
    <a:masterClrMapping/>
  </p:clrMapOvr>
</p:sldLayout>
</file>

<file path=ppt/slideLayouts/slideLayout310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1827865594"/>
      </p:ext>
    </p:extLst>
  </p:cSld>
  <p:clrMapOvr>
    <a:masterClrMapping/>
  </p:clrMapOvr>
</p:sldLayout>
</file>

<file path=ppt/slideLayouts/slideLayout310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255"/>
      </p:ext>
    </p:extLst>
  </p:cSld>
  <p:clrMapOvr>
    <a:masterClrMapping/>
  </p:clrMapOvr>
</p:sldLayout>
</file>

<file path=ppt/slideLayouts/slideLayout310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870391751"/>
      </p:ext>
    </p:extLst>
  </p:cSld>
  <p:clrMapOvr>
    <a:masterClrMapping/>
  </p:clrMapOvr>
</p:sldLayout>
</file>

<file path=ppt/slideLayouts/slideLayout310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4237899399"/>
      </p:ext>
    </p:extLst>
  </p:cSld>
  <p:clrMapOvr>
    <a:masterClrMapping/>
  </p:clrMapOvr>
</p:sldLayout>
</file>

<file path=ppt/slideLayouts/slideLayout310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168396"/>
      </p:ext>
    </p:extLst>
  </p:cSld>
  <p:clrMapOvr>
    <a:masterClrMapping/>
  </p:clrMapOvr>
</p:sldLayout>
</file>

<file path=ppt/slideLayouts/slideLayout31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433937"/>
      </p:ext>
    </p:extLst>
  </p:cSld>
  <p:clrMapOvr>
    <a:masterClrMapping/>
  </p:clrMapOvr>
</p:sldLayout>
</file>

<file path=ppt/slideLayouts/slideLayout310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63436"/>
      </p:ext>
    </p:extLst>
  </p:cSld>
  <p:clrMapOvr>
    <a:masterClrMapping/>
  </p:clrMapOvr>
</p:sldLayout>
</file>

<file path=ppt/slideLayouts/slideLayout310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32425967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97331"/>
      </p:ext>
    </p:extLst>
  </p:cSld>
  <p:clrMapOvr>
    <a:masterClrMapping/>
  </p:clrMapOvr>
  <p:timing>
    <p:tnLst>
      <p:par>
        <p:cTn id="1" dur="indefinite" restart="never" nodeType="tmRoot"/>
      </p:par>
    </p:tnLst>
  </p:timing>
</p:sldLayout>
</file>

<file path=ppt/slideLayouts/slideLayout311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971485636"/>
      </p:ext>
    </p:extLst>
  </p:cSld>
  <p:clrMapOvr>
    <a:masterClrMapping/>
  </p:clrMapOvr>
</p:sldLayout>
</file>

<file path=ppt/slideLayouts/slideLayout311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039546"/>
      </p:ext>
    </p:extLst>
  </p:cSld>
  <p:clrMapOvr>
    <a:masterClrMapping/>
  </p:clrMapOvr>
  <p:transition spd="slow" advClick="0" advTm="0">
    <p:random/>
  </p:transition>
</p:sldLayout>
</file>

<file path=ppt/slideLayouts/slideLayout311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1571113621"/>
      </p:ext>
    </p:extLst>
  </p:cSld>
  <p:clrMapOvr>
    <a:masterClrMapping/>
  </p:clrMapOvr>
</p:sldLayout>
</file>

<file path=ppt/slideLayouts/slideLayout311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792130558"/>
      </p:ext>
    </p:extLst>
  </p:cSld>
  <p:clrMapOvr>
    <a:masterClrMapping/>
  </p:clrMapOvr>
</p:sldLayout>
</file>

<file path=ppt/slideLayouts/slideLayout311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29482"/>
      </p:ext>
    </p:extLst>
  </p:cSld>
  <p:clrMapOvr>
    <a:masterClrMapping/>
  </p:clrMapOvr>
</p:sldLayout>
</file>

<file path=ppt/slideLayouts/slideLayout311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835959489"/>
      </p:ext>
    </p:extLst>
  </p:cSld>
  <p:clrMapOvr>
    <a:masterClrMapping/>
  </p:clrMapOvr>
</p:sldLayout>
</file>

<file path=ppt/slideLayouts/slideLayout311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095257"/>
      </p:ext>
    </p:extLst>
  </p:cSld>
  <p:clrMapOvr>
    <a:masterClrMapping/>
  </p:clrMapOvr>
</p:sldLayout>
</file>

<file path=ppt/slideLayouts/slideLayout311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4086617293"/>
      </p:ext>
    </p:extLst>
  </p:cSld>
  <p:clrMapOvr>
    <a:masterClrMapping/>
  </p:clrMapOvr>
</p:sldLayout>
</file>

<file path=ppt/slideLayouts/slideLayout311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475812"/>
      </p:ext>
    </p:extLst>
  </p:cSld>
  <p:clrMapOvr>
    <a:masterClrMapping/>
  </p:clrMapOvr>
</p:sldLayout>
</file>

<file path=ppt/slideLayouts/slideLayout311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13207952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44244"/>
      </p:ext>
    </p:extLst>
  </p:cSld>
  <p:clrMapOvr>
    <a:masterClrMapping/>
  </p:clrMapOvr>
  <p:timing>
    <p:tnLst>
      <p:par>
        <p:cTn id="1" dur="indefinite" restart="never" nodeType="tmRoot"/>
      </p:par>
    </p:tnLst>
  </p:timing>
</p:sldLayout>
</file>

<file path=ppt/slideLayouts/slideLayout312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169701"/>
      </p:ext>
    </p:extLst>
  </p:cSld>
  <p:clrMapOvr>
    <a:masterClrMapping/>
  </p:clrMapOvr>
</p:sldLayout>
</file>

<file path=ppt/slideLayouts/slideLayout312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3661255863"/>
      </p:ext>
    </p:extLst>
  </p:cSld>
  <p:clrMapOvr>
    <a:masterClrMapping/>
  </p:clrMapOvr>
</p:sldLayout>
</file>

<file path=ppt/slideLayouts/slideLayout312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472135"/>
      </p:ext>
    </p:extLst>
  </p:cSld>
  <p:clrMapOvr>
    <a:masterClrMapping/>
  </p:clrMapOvr>
</p:sldLayout>
</file>

<file path=ppt/slideLayouts/slideLayout312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80480"/>
      </p:ext>
    </p:extLst>
  </p:cSld>
  <p:clrMapOvr>
    <a:masterClrMapping/>
  </p:clrMapOvr>
  <p:transition spd="slow" advTm="3000"/>
</p:sldLayout>
</file>

<file path=ppt/slideLayouts/slideLayout312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299498"/>
      </p:ext>
    </p:extLst>
  </p:cSld>
  <p:clrMapOvr>
    <a:masterClrMapping/>
  </p:clrMapOvr>
  <p:transition spd="slow" advTm="3000"/>
</p:sldLayout>
</file>

<file path=ppt/slideLayouts/slideLayout31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5185"/>
      </p:ext>
    </p:extLst>
  </p:cSld>
  <p:clrMapOvr>
    <a:masterClrMapping/>
  </p:clrMapOvr>
  <p:transition spd="slow" advTm="3000"/>
</p:sldLayout>
</file>

<file path=ppt/slideLayouts/slideLayout312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53361"/>
      </p:ext>
    </p:extLst>
  </p:cSld>
  <p:clrMapOvr>
    <a:masterClrMapping/>
  </p:clrMapOvr>
  <p:transition spd="slow" advTm="3000"/>
</p:sldLayout>
</file>

<file path=ppt/slideLayouts/slideLayout3127.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3535471053"/>
      </p:ext>
    </p:extLst>
  </p:cSld>
  <p:clrMapOvr>
    <a:masterClrMapping/>
  </p:clrMapOvr>
</p:sldLayout>
</file>

<file path=ppt/slideLayouts/slideLayout3128.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661170"/>
      </p:ext>
    </p:extLst>
  </p:cSld>
  <p:clrMapOvr>
    <a:masterClrMapping/>
  </p:clrMapOvr>
  <p:transition spd="slow" advTm="3000"/>
</p:sldLayout>
</file>

<file path=ppt/slideLayouts/slideLayout312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53469"/>
      </p:ext>
    </p:extLst>
  </p:cSld>
  <p:clrMapOvr>
    <a:masterClrMapping/>
  </p:clrMapOvr>
  <p:transition spd="slow" advTm="300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818229"/>
      </p:ext>
    </p:extLst>
  </p:cSld>
  <p:clrMapOvr>
    <a:masterClrMapping/>
  </p:clrMapOvr>
  <p:timing>
    <p:tnLst>
      <p:par>
        <p:cTn id="1" dur="indefinite" restart="never" nodeType="tmRoot"/>
      </p:par>
    </p:tnLst>
  </p:timing>
</p:sldLayout>
</file>

<file path=ppt/slideLayouts/slideLayout313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648989"/>
      </p:ext>
    </p:extLst>
  </p:cSld>
  <p:clrMapOvr>
    <a:masterClrMapping/>
  </p:clrMapOvr>
  <p:transition spd="slow" advTm="3000"/>
</p:sldLayout>
</file>

<file path=ppt/slideLayouts/slideLayout3131.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880894825"/>
      </p:ext>
    </p:extLst>
  </p:cSld>
  <p:clrMapOvr>
    <a:masterClrMapping/>
  </p:clrMapOvr>
</p:sldLayout>
</file>

<file path=ppt/slideLayouts/slideLayout313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777021622"/>
      </p:ext>
    </p:extLst>
  </p:cSld>
  <p:clrMapOvr>
    <a:masterClrMapping/>
  </p:clrMapOvr>
  <p:transition spd="slow" advTm="3000">
    <p:random/>
  </p:transition>
</p:sldLayout>
</file>

<file path=ppt/slideLayouts/slideLayout313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551628"/>
      </p:ext>
    </p:extLst>
  </p:cSld>
  <p:clrMapOvr>
    <a:masterClrMapping/>
  </p:clrMapOvr>
</p:sldLayout>
</file>

<file path=ppt/slideLayouts/slideLayout313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176848"/>
      </p:ext>
    </p:extLst>
  </p:cSld>
  <p:clrMapOvr>
    <a:masterClrMapping/>
  </p:clrMapOvr>
</p:sldLayout>
</file>

<file path=ppt/slideLayouts/slideLayout313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626832"/>
      </p:ext>
    </p:extLst>
  </p:cSld>
  <p:clrMapOvr>
    <a:masterClrMapping/>
  </p:clrMapOvr>
</p:sldLayout>
</file>

<file path=ppt/slideLayouts/slideLayout313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900146"/>
      </p:ext>
    </p:extLst>
  </p:cSld>
  <p:clrMapOvr>
    <a:masterClrMapping/>
  </p:clrMapOvr>
</p:sldLayout>
</file>

<file path=ppt/slideLayouts/slideLayout313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064845"/>
      </p:ext>
    </p:extLst>
  </p:cSld>
  <p:clrMapOvr>
    <a:masterClrMapping/>
  </p:clrMapOvr>
</p:sldLayout>
</file>

<file path=ppt/slideLayouts/slideLayout313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860047"/>
      </p:ext>
    </p:extLst>
  </p:cSld>
  <p:clrMapOvr>
    <a:masterClrMapping/>
  </p:clrMapOvr>
</p:sldLayout>
</file>

<file path=ppt/slideLayouts/slideLayout313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9170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581860"/>
      </p:ext>
    </p:extLst>
  </p:cSld>
  <p:clrMapOvr>
    <a:masterClrMapping/>
  </p:clrMapOvr>
  <p:timing>
    <p:tnLst>
      <p:par>
        <p:cTn id="1" dur="indefinite" restart="never" nodeType="tmRoot"/>
      </p:par>
    </p:tnLst>
  </p:timing>
</p:sldLayout>
</file>

<file path=ppt/slideLayouts/slideLayout314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108022"/>
      </p:ext>
    </p:extLst>
  </p:cSld>
  <p:clrMapOvr>
    <a:masterClrMapping/>
  </p:clrMapOvr>
</p:sldLayout>
</file>

<file path=ppt/slideLayouts/slideLayout314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63989036"/>
      </p:ext>
    </p:extLst>
  </p:cSld>
  <p:clrMapOvr>
    <a:masterClrMapping/>
  </p:clrMapOvr>
</p:sldLayout>
</file>

<file path=ppt/slideLayouts/slideLayout314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675573"/>
      </p:ext>
    </p:extLst>
  </p:cSld>
  <p:clrMapOvr>
    <a:masterClrMapping/>
  </p:clrMapOvr>
  <p:transition spd="slow" advTm="3000"/>
</p:sldLayout>
</file>

<file path=ppt/slideLayouts/slideLayout314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827311"/>
      </p:ext>
    </p:extLst>
  </p:cSld>
  <p:clrMapOvr>
    <a:masterClrMapping/>
  </p:clrMapOvr>
  <p:transition spd="slow" advTm="3000"/>
</p:sldLayout>
</file>

<file path=ppt/slideLayouts/slideLayout3144.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804515"/>
      </p:ext>
    </p:extLst>
  </p:cSld>
  <p:clrMapOvr>
    <a:masterClrMapping/>
  </p:clrMapOvr>
  <p:transition spd="slow" advTm="3000"/>
</p:sldLayout>
</file>

<file path=ppt/slideLayouts/slideLayout314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621052"/>
      </p:ext>
    </p:extLst>
  </p:cSld>
  <p:clrMapOvr>
    <a:masterClrMapping/>
  </p:clrMapOvr>
  <p:transition spd="slow" advTm="3000"/>
</p:sldLayout>
</file>

<file path=ppt/slideLayouts/slideLayout3146.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4105153062"/>
      </p:ext>
    </p:extLst>
  </p:cSld>
  <p:clrMapOvr>
    <a:masterClrMapping/>
  </p:clrMapOvr>
</p:sldLayout>
</file>

<file path=ppt/slideLayouts/slideLayout314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453369"/>
      </p:ext>
    </p:extLst>
  </p:cSld>
  <p:clrMapOvr>
    <a:masterClrMapping/>
  </p:clrMapOvr>
  <p:transition spd="slow" advTm="3000"/>
</p:sldLayout>
</file>

<file path=ppt/slideLayouts/slideLayout3148.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634640"/>
      </p:ext>
    </p:extLst>
  </p:cSld>
  <p:clrMapOvr>
    <a:masterClrMapping/>
  </p:clrMapOvr>
  <p:transition spd="slow" advTm="3000"/>
</p:sldLayout>
</file>

<file path=ppt/slideLayouts/slideLayout3149.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889307"/>
      </p:ext>
    </p:extLst>
  </p:cSld>
  <p:clrMapOvr>
    <a:masterClrMapping/>
  </p:clrMapOvr>
  <p:transition spd="slow" advTm="3000"/>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019046"/>
      </p:ext>
    </p:extLst>
  </p:cSld>
  <p:clrMapOvr>
    <a:masterClrMapping/>
  </p:clrMapOvr>
  <p:timing>
    <p:tnLst>
      <p:par>
        <p:cTn id="1" dur="indefinite" restart="never" nodeType="tmRoot"/>
      </p:par>
    </p:tnLst>
  </p:timing>
</p:sldLayout>
</file>

<file path=ppt/slideLayouts/slideLayout3150.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111702365"/>
      </p:ext>
    </p:extLst>
  </p:cSld>
  <p:clrMapOvr>
    <a:masterClrMapping/>
  </p:clrMapOvr>
</p:sldLayout>
</file>

<file path=ppt/slideLayouts/slideLayout315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1426267682"/>
      </p:ext>
    </p:extLst>
  </p:cSld>
  <p:clrMapOvr>
    <a:masterClrMapping/>
  </p:clrMapOvr>
  <p:transition spd="slow" advTm="3000">
    <p:random/>
  </p:transition>
</p:sldLayout>
</file>

<file path=ppt/slideLayouts/slideLayout315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398717"/>
      </p:ext>
    </p:extLst>
  </p:cSld>
  <p:clrMapOvr>
    <a:masterClrMapping/>
  </p:clrMapOvr>
</p:sldLayout>
</file>

<file path=ppt/slideLayouts/slideLayout315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728119"/>
      </p:ext>
    </p:extLst>
  </p:cSld>
  <p:clrMapOvr>
    <a:masterClrMapping/>
  </p:clrMapOvr>
</p:sldLayout>
</file>

<file path=ppt/slideLayouts/slideLayout315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98474"/>
      </p:ext>
    </p:extLst>
  </p:cSld>
  <p:clrMapOvr>
    <a:masterClrMapping/>
  </p:clrMapOvr>
</p:sldLayout>
</file>

<file path=ppt/slideLayouts/slideLayout315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917432"/>
      </p:ext>
    </p:extLst>
  </p:cSld>
  <p:clrMapOvr>
    <a:masterClrMapping/>
  </p:clrMapOvr>
</p:sldLayout>
</file>

<file path=ppt/slideLayouts/slideLayout315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435732"/>
      </p:ext>
    </p:extLst>
  </p:cSld>
  <p:clrMapOvr>
    <a:masterClrMapping/>
  </p:clrMapOvr>
</p:sldLayout>
</file>

<file path=ppt/slideLayouts/slideLayout315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02755"/>
      </p:ext>
    </p:extLst>
  </p:cSld>
  <p:clrMapOvr>
    <a:masterClrMapping/>
  </p:clrMapOvr>
</p:sldLayout>
</file>

<file path=ppt/slideLayouts/slideLayout315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311403"/>
      </p:ext>
    </p:extLst>
  </p:cSld>
  <p:clrMapOvr>
    <a:masterClrMapping/>
  </p:clrMapOvr>
</p:sldLayout>
</file>

<file path=ppt/slideLayouts/slideLayout315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221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09936"/>
      </p:ext>
    </p:extLst>
  </p:cSld>
  <p:clrMapOvr>
    <a:masterClrMapping/>
  </p:clrMapOvr>
  <p:timing>
    <p:tnLst>
      <p:par>
        <p:cTn id="1" dur="indefinite" restart="never" nodeType="tmRoot"/>
      </p:par>
    </p:tnLst>
  </p:timing>
</p:sldLayout>
</file>

<file path=ppt/slideLayouts/slideLayout3160.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3328910290"/>
      </p:ext>
    </p:extLst>
  </p:cSld>
  <p:clrMapOvr>
    <a:masterClrMapping/>
  </p:clrMapOvr>
</p:sldLayout>
</file>

<file path=ppt/slideLayouts/slideLayout3161.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1845"/>
      </p:ext>
    </p:extLst>
  </p:cSld>
  <p:clrMapOvr>
    <a:masterClrMapping/>
  </p:clrMapOvr>
  <p:transition spd="slow" advTm="3000"/>
</p:sldLayout>
</file>

<file path=ppt/slideLayouts/slideLayout316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780565"/>
      </p:ext>
    </p:extLst>
  </p:cSld>
  <p:clrMapOvr>
    <a:masterClrMapping/>
  </p:clrMapOvr>
  <p:transition spd="slow" advTm="3000"/>
</p:sldLayout>
</file>

<file path=ppt/slideLayouts/slideLayout3163.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259205"/>
      </p:ext>
    </p:extLst>
  </p:cSld>
  <p:clrMapOvr>
    <a:masterClrMapping/>
  </p:clrMapOvr>
  <p:transition spd="slow" advTm="3000"/>
</p:sldLayout>
</file>

<file path=ppt/slideLayouts/slideLayout3164.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648648"/>
      </p:ext>
    </p:extLst>
  </p:cSld>
  <p:clrMapOvr>
    <a:masterClrMapping/>
  </p:clrMapOvr>
  <p:transition spd="slow" advTm="3000"/>
</p:sldLayout>
</file>

<file path=ppt/slideLayouts/slideLayout3165.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3393633403"/>
      </p:ext>
    </p:extLst>
  </p:cSld>
  <p:clrMapOvr>
    <a:masterClrMapping/>
  </p:clrMapOvr>
</p:sldLayout>
</file>

<file path=ppt/slideLayouts/slideLayout316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865287"/>
      </p:ext>
    </p:extLst>
  </p:cSld>
  <p:clrMapOvr>
    <a:masterClrMapping/>
  </p:clrMapOvr>
  <p:transition spd="slow" advTm="3000"/>
</p:sldLayout>
</file>

<file path=ppt/slideLayouts/slideLayout3167.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663567"/>
      </p:ext>
    </p:extLst>
  </p:cSld>
  <p:clrMapOvr>
    <a:masterClrMapping/>
  </p:clrMapOvr>
  <p:transition spd="slow" advTm="3000"/>
</p:sldLayout>
</file>

<file path=ppt/slideLayouts/slideLayout316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880455"/>
      </p:ext>
    </p:extLst>
  </p:cSld>
  <p:clrMapOvr>
    <a:masterClrMapping/>
  </p:clrMapOvr>
  <p:transition spd="slow" advTm="3000"/>
</p:sldLayout>
</file>

<file path=ppt/slideLayouts/slideLayout31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2967288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102481"/>
      </p:ext>
    </p:extLst>
  </p:cSld>
  <p:clrMapOvr>
    <a:masterClrMapping/>
  </p:clrMapOvr>
  <p:timing>
    <p:tnLst>
      <p:par>
        <p:cTn id="1" dur="indefinite" restart="never" nodeType="tmRoot"/>
      </p:par>
    </p:tnLst>
  </p:timing>
</p:sldLayout>
</file>

<file path=ppt/slideLayouts/slideLayout3170.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590907665"/>
      </p:ext>
    </p:extLst>
  </p:cSld>
  <p:clrMapOvr>
    <a:masterClrMapping/>
  </p:clrMapOvr>
  <p:transition spd="slow" advTm="3000">
    <p:random/>
  </p:transition>
</p:sldLayout>
</file>

<file path=ppt/slideLayouts/slideLayout317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11674"/>
      </p:ext>
    </p:extLst>
  </p:cSld>
  <p:clrMapOvr>
    <a:masterClrMapping/>
  </p:clrMapOvr>
</p:sldLayout>
</file>

<file path=ppt/slideLayouts/slideLayout317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298988"/>
      </p:ext>
    </p:extLst>
  </p:cSld>
  <p:clrMapOvr>
    <a:masterClrMapping/>
  </p:clrMapOvr>
</p:sldLayout>
</file>

<file path=ppt/slideLayouts/slideLayout317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16131"/>
      </p:ext>
    </p:extLst>
  </p:cSld>
  <p:clrMapOvr>
    <a:masterClrMapping/>
  </p:clrMapOvr>
</p:sldLayout>
</file>

<file path=ppt/slideLayouts/slideLayout317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81978"/>
      </p:ext>
    </p:extLst>
  </p:cSld>
  <p:clrMapOvr>
    <a:masterClrMapping/>
  </p:clrMapOvr>
</p:sldLayout>
</file>

<file path=ppt/slideLayouts/slideLayout317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33166"/>
      </p:ext>
    </p:extLst>
  </p:cSld>
  <p:clrMapOvr>
    <a:masterClrMapping/>
  </p:clrMapOvr>
</p:sldLayout>
</file>

<file path=ppt/slideLayouts/slideLayout317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338"/>
      </p:ext>
    </p:extLst>
  </p:cSld>
  <p:clrMapOvr>
    <a:masterClrMapping/>
  </p:clrMapOvr>
</p:sldLayout>
</file>

<file path=ppt/slideLayouts/slideLayout317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334013"/>
      </p:ext>
    </p:extLst>
  </p:cSld>
  <p:clrMapOvr>
    <a:masterClrMapping/>
  </p:clrMapOvr>
</p:sldLayout>
</file>

<file path=ppt/slideLayouts/slideLayout317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5939"/>
      </p:ext>
    </p:extLst>
  </p:cSld>
  <p:clrMapOvr>
    <a:masterClrMapping/>
  </p:clrMapOvr>
</p:sldLayout>
</file>

<file path=ppt/slideLayouts/slideLayout317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9971905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225021"/>
      </p:ext>
    </p:extLst>
  </p:cSld>
  <p:clrMapOvr>
    <a:masterClrMapping/>
  </p:clrMapOvr>
  <p:timing>
    <p:tnLst>
      <p:par>
        <p:cTn id="1" dur="indefinite" restart="never" nodeType="tmRoot"/>
      </p:par>
    </p:tnLst>
  </p:timing>
</p:sldLayout>
</file>

<file path=ppt/slideLayouts/slideLayout318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3250279699"/>
      </p:ext>
    </p:extLst>
  </p:cSld>
  <p:clrMapOvr>
    <a:masterClrMapping/>
  </p:clrMapOvr>
  <p:transition spd="slow" advTm="3000">
    <p:random/>
  </p:transition>
</p:sldLayout>
</file>

<file path=ppt/slideLayouts/slideLayout318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865824"/>
      </p:ext>
    </p:extLst>
  </p:cSld>
  <p:clrMapOvr>
    <a:masterClrMapping/>
  </p:clrMapOvr>
</p:sldLayout>
</file>

<file path=ppt/slideLayouts/slideLayout318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820632"/>
      </p:ext>
    </p:extLst>
  </p:cSld>
  <p:clrMapOvr>
    <a:masterClrMapping/>
  </p:clrMapOvr>
</p:sldLayout>
</file>

<file path=ppt/slideLayouts/slideLayout318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651684"/>
      </p:ext>
    </p:extLst>
  </p:cSld>
  <p:clrMapOvr>
    <a:masterClrMapping/>
  </p:clrMapOvr>
</p:sldLayout>
</file>

<file path=ppt/slideLayouts/slideLayout318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91776"/>
      </p:ext>
    </p:extLst>
  </p:cSld>
  <p:clrMapOvr>
    <a:masterClrMapping/>
  </p:clrMapOvr>
</p:sldLayout>
</file>

<file path=ppt/slideLayouts/slideLayout318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438503"/>
      </p:ext>
    </p:extLst>
  </p:cSld>
  <p:clrMapOvr>
    <a:masterClrMapping/>
  </p:clrMapOvr>
</p:sldLayout>
</file>

<file path=ppt/slideLayouts/slideLayout318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928121"/>
      </p:ext>
    </p:extLst>
  </p:cSld>
  <p:clrMapOvr>
    <a:masterClrMapping/>
  </p:clrMapOvr>
</p:sldLayout>
</file>

<file path=ppt/slideLayouts/slideLayout318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178073"/>
      </p:ext>
    </p:extLst>
  </p:cSld>
  <p:clrMapOvr>
    <a:masterClrMapping/>
  </p:clrMapOvr>
</p:sldLayout>
</file>

<file path=ppt/slideLayouts/slideLayout318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896198"/>
      </p:ext>
    </p:extLst>
  </p:cSld>
  <p:clrMapOvr>
    <a:masterClrMapping/>
  </p:clrMapOvr>
</p:sldLayout>
</file>

<file path=ppt/slideLayouts/slideLayout318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29310661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350112"/>
      </p:ext>
    </p:extLst>
  </p:cSld>
  <p:clrMapOvr>
    <a:masterClrMapping/>
  </p:clrMapOvr>
  <p:timing>
    <p:tnLst>
      <p:par>
        <p:cTn id="1" dur="indefinite" restart="never" nodeType="tmRoot"/>
      </p:par>
    </p:tnLst>
  </p:timing>
</p:sldLayout>
</file>

<file path=ppt/slideLayouts/slideLayout319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798924"/>
      </p:ext>
    </p:extLst>
  </p:cSld>
  <p:clrMapOvr>
    <a:masterClrMapping/>
  </p:clrMapOvr>
</p:sldLayout>
</file>

<file path=ppt/slideLayouts/slideLayout319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834965"/>
      </p:ext>
    </p:extLst>
  </p:cSld>
  <p:clrMapOvr>
    <a:masterClrMapping/>
  </p:clrMapOvr>
</p:sldLayout>
</file>

<file path=ppt/slideLayouts/slideLayout319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228287"/>
      </p:ext>
    </p:extLst>
  </p:cSld>
  <p:clrMapOvr>
    <a:masterClrMapping/>
  </p:clrMapOvr>
</p:sldLayout>
</file>

<file path=ppt/slideLayouts/slideLayout319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021657"/>
      </p:ext>
    </p:extLst>
  </p:cSld>
  <p:clrMapOvr>
    <a:masterClrMapping/>
  </p:clrMapOvr>
</p:sldLayout>
</file>

<file path=ppt/slideLayouts/slideLayout319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49057"/>
      </p:ext>
    </p:extLst>
  </p:cSld>
  <p:clrMapOvr>
    <a:masterClrMapping/>
  </p:clrMapOvr>
</p:sldLayout>
</file>

<file path=ppt/slideLayouts/slideLayout3195.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43100"/>
      </p:ext>
    </p:extLst>
  </p:cSld>
  <p:clrMapOvr>
    <a:masterClrMapping/>
  </p:clrMapOvr>
</p:sldLayout>
</file>

<file path=ppt/slideLayouts/slideLayout3196.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39480"/>
      </p:ext>
    </p:extLst>
  </p:cSld>
  <p:clrMapOvr>
    <a:masterClrMapping/>
  </p:clrMapOvr>
</p:sldLayout>
</file>

<file path=ppt/slideLayouts/slideLayout3197.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319203"/>
      </p:ext>
    </p:extLst>
  </p:cSld>
  <p:clrMapOvr>
    <a:masterClrMapping/>
  </p:clrMapOvr>
</p:sldLayout>
</file>

<file path=ppt/slideLayouts/slideLayout319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630567"/>
      </p:ext>
    </p:extLst>
  </p:cSld>
  <p:clrMapOvr>
    <a:masterClrMapping/>
  </p:clrMapOvr>
</p:sldLayout>
</file>

<file path=ppt/slideLayouts/slideLayout319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5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821322"/>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785485"/>
      </p:ext>
    </p:extLst>
  </p:cSld>
  <p:clrMapOvr>
    <a:masterClrMapping/>
  </p:clrMapOvr>
  <p:timing>
    <p:tnLst>
      <p:par>
        <p:cTn id="1" dur="indefinite" restart="never" nodeType="tmRoot"/>
      </p:par>
    </p:tnLst>
  </p:timing>
</p:sldLayout>
</file>

<file path=ppt/slideLayouts/slideLayout320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522965"/>
      </p:ext>
    </p:extLst>
  </p:cSld>
  <p:clrMapOvr>
    <a:masterClrMapping/>
  </p:clrMapOvr>
</p:sldLayout>
</file>

<file path=ppt/slideLayouts/slideLayout320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767120"/>
      </p:ext>
    </p:extLst>
  </p:cSld>
  <p:clrMapOvr>
    <a:masterClrMapping/>
  </p:clrMapOvr>
</p:sldLayout>
</file>

<file path=ppt/slideLayouts/slideLayout320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049780"/>
      </p:ext>
    </p:extLst>
  </p:cSld>
  <p:clrMapOvr>
    <a:masterClrMapping/>
  </p:clrMapOvr>
</p:sldLayout>
</file>

<file path=ppt/slideLayouts/slideLayout320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31284"/>
      </p:ext>
    </p:extLst>
  </p:cSld>
  <p:clrMapOvr>
    <a:masterClrMapping/>
  </p:clrMapOvr>
</p:sldLayout>
</file>

<file path=ppt/slideLayouts/slideLayout320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814740"/>
      </p:ext>
    </p:extLst>
  </p:cSld>
  <p:clrMapOvr>
    <a:masterClrMapping/>
  </p:clrMapOvr>
</p:sldLayout>
</file>

<file path=ppt/slideLayouts/slideLayout320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977656"/>
      </p:ext>
    </p:extLst>
  </p:cSld>
  <p:clrMapOvr>
    <a:masterClrMapping/>
  </p:clrMapOvr>
</p:sldLayout>
</file>

<file path=ppt/slideLayouts/slideLayout320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955579"/>
      </p:ext>
    </p:extLst>
  </p:cSld>
  <p:clrMapOvr>
    <a:masterClrMapping/>
  </p:clrMapOvr>
</p:sldLayout>
</file>

<file path=ppt/slideLayouts/slideLayout3207.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615368"/>
      </p:ext>
    </p:extLst>
  </p:cSld>
  <p:clrMapOvr>
    <a:masterClrMapping/>
  </p:clrMapOvr>
</p:sldLayout>
</file>

<file path=ppt/slideLayouts/slideLayout320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36015"/>
      </p:ext>
    </p:extLst>
  </p:cSld>
  <p:clrMapOvr>
    <a:masterClrMapping/>
  </p:clrMapOvr>
</p:sldLayout>
</file>

<file path=ppt/slideLayouts/slideLayout320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6745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35076"/>
      </p:ext>
    </p:extLst>
  </p:cSld>
  <p:clrMapOvr>
    <a:masterClrMapping/>
  </p:clrMapOvr>
  <p:timing>
    <p:tnLst>
      <p:par>
        <p:cTn id="1" dur="indefinite" restart="never" nodeType="tmRoot"/>
      </p:par>
    </p:tnLst>
  </p:timing>
</p:sldLayout>
</file>

<file path=ppt/slideLayouts/slideLayout3210.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070423"/>
      </p:ext>
    </p:extLst>
  </p:cSld>
  <p:clrMapOvr>
    <a:masterClrMapping/>
  </p:clrMapOvr>
</p:sldLayout>
</file>

<file path=ppt/slideLayouts/slideLayout3211.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94452488"/>
      </p:ext>
    </p:extLst>
  </p:cSld>
  <p:clrMapOvr>
    <a:masterClrMapping/>
  </p:clrMapOvr>
</p:sldLayout>
</file>

<file path=ppt/slideLayouts/slideLayout3212.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0144472"/>
      </p:ext>
    </p:extLst>
  </p:cSld>
  <p:clrMapOvr>
    <a:masterClrMapping/>
  </p:clrMapOvr>
</p:sldLayout>
</file>

<file path=ppt/slideLayouts/slideLayout321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8510746"/>
      </p:ext>
    </p:extLst>
  </p:cSld>
  <p:clrMapOvr>
    <a:masterClrMapping/>
  </p:clrMapOvr>
</p:sldLayout>
</file>

<file path=ppt/slideLayouts/slideLayout321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30761241"/>
      </p:ext>
    </p:extLst>
  </p:cSld>
  <p:clrMapOvr>
    <a:masterClrMapping/>
  </p:clrMapOvr>
</p:sldLayout>
</file>

<file path=ppt/slideLayouts/slideLayout321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13555000"/>
      </p:ext>
    </p:extLst>
  </p:cSld>
  <p:clrMapOvr>
    <a:masterClrMapping/>
  </p:clrMapOvr>
</p:sldLayout>
</file>

<file path=ppt/slideLayouts/slideLayout321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53547886"/>
      </p:ext>
    </p:extLst>
  </p:cSld>
  <p:clrMapOvr>
    <a:masterClrMapping/>
  </p:clrMapOvr>
</p:sldLayout>
</file>

<file path=ppt/slideLayouts/slideLayout321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4019612298"/>
      </p:ext>
    </p:extLst>
  </p:cSld>
  <p:clrMapOvr>
    <a:masterClrMapping/>
  </p:clrMapOvr>
</p:sldLayout>
</file>

<file path=ppt/slideLayouts/slideLayout321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323955"/>
      </p:ext>
    </p:extLst>
  </p:cSld>
  <p:clrMapOvr>
    <a:masterClrMapping/>
  </p:clrMapOvr>
</p:sldLayout>
</file>

<file path=ppt/slideLayouts/slideLayout321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8601013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9460180"/>
      </p:ext>
    </p:extLst>
  </p:cSld>
  <p:clrMapOvr>
    <a:masterClrMapping/>
  </p:clrMapOvr>
  <p:timing>
    <p:tnLst>
      <p:par>
        <p:cTn id="1" dur="indefinite" restart="never" nodeType="tmRoot"/>
      </p:par>
    </p:tnLst>
  </p:timing>
</p:sldLayout>
</file>

<file path=ppt/slideLayouts/slideLayout322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53407"/>
      </p:ext>
    </p:extLst>
  </p:cSld>
  <p:clrMapOvr>
    <a:masterClrMapping/>
  </p:clrMapOvr>
</p:sldLayout>
</file>

<file path=ppt/slideLayouts/slideLayout322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3051328811"/>
      </p:ext>
    </p:extLst>
  </p:cSld>
  <p:clrMapOvr>
    <a:masterClrMapping/>
  </p:clrMapOvr>
</p:sldLayout>
</file>

<file path=ppt/slideLayouts/slideLayout322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966548"/>
      </p:ext>
    </p:extLst>
  </p:cSld>
  <p:clrMapOvr>
    <a:masterClrMapping/>
  </p:clrMapOvr>
</p:sldLayout>
</file>

<file path=ppt/slideLayouts/slideLayout322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4179513430"/>
      </p:ext>
    </p:extLst>
  </p:cSld>
  <p:clrMapOvr>
    <a:masterClrMapping/>
  </p:clrMapOvr>
</p:sldLayout>
</file>

<file path=ppt/slideLayouts/slideLayout322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529243"/>
      </p:ext>
    </p:extLst>
  </p:cSld>
  <p:clrMapOvr>
    <a:masterClrMapping/>
  </p:clrMapOvr>
</p:sldLayout>
</file>

<file path=ppt/slideLayouts/slideLayout322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188868829"/>
      </p:ext>
    </p:extLst>
  </p:cSld>
  <p:clrMapOvr>
    <a:masterClrMapping/>
  </p:clrMapOvr>
</p:sldLayout>
</file>

<file path=ppt/slideLayouts/slideLayout322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643322"/>
      </p:ext>
    </p:extLst>
  </p:cSld>
  <p:clrMapOvr>
    <a:masterClrMapping/>
  </p:clrMapOvr>
</p:sldLayout>
</file>

<file path=ppt/slideLayouts/slideLayout3227.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734025"/>
      </p:ext>
    </p:extLst>
  </p:cSld>
  <p:clrMapOvr>
    <a:masterClrMapping/>
  </p:clrMapOvr>
</p:sldLayout>
</file>

<file path=ppt/slideLayouts/slideLayout3228.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41446943"/>
      </p:ext>
    </p:extLst>
  </p:cSld>
  <p:clrMapOvr>
    <a:masterClrMapping/>
  </p:clrMapOvr>
</p:sldLayout>
</file>

<file path=ppt/slideLayouts/slideLayout3229.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411047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5267447"/>
      </p:ext>
    </p:extLst>
  </p:cSld>
  <p:clrMapOvr>
    <a:masterClrMapping/>
  </p:clrMapOvr>
  <p:timing>
    <p:tnLst>
      <p:par>
        <p:cTn id="1" dur="indefinite" restart="never" nodeType="tmRoot"/>
      </p:par>
    </p:tnLst>
  </p:timing>
</p:sldLayout>
</file>

<file path=ppt/slideLayouts/slideLayout3230.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87349491"/>
      </p:ext>
    </p:extLst>
  </p:cSld>
  <p:clrMapOvr>
    <a:masterClrMapping/>
  </p:clrMapOvr>
</p:sldLayout>
</file>

<file path=ppt/slideLayouts/slideLayout3231.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39567609"/>
      </p:ext>
    </p:extLst>
  </p:cSld>
  <p:clrMapOvr>
    <a:masterClrMapping/>
  </p:clrMapOvr>
</p:sldLayout>
</file>

<file path=ppt/slideLayouts/slideLayout3232.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59991985"/>
      </p:ext>
    </p:extLst>
  </p:cSld>
  <p:clrMapOvr>
    <a:masterClrMapping/>
  </p:clrMapOvr>
</p:sldLayout>
</file>

<file path=ppt/slideLayouts/slideLayout3233.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59165295"/>
      </p:ext>
    </p:extLst>
  </p:cSld>
  <p:clrMapOvr>
    <a:masterClrMapping/>
  </p:clrMapOvr>
</p:sldLayout>
</file>

<file path=ppt/slideLayouts/slideLayout32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221150006"/>
      </p:ext>
    </p:extLst>
  </p:cSld>
  <p:clrMapOvr>
    <a:masterClrMapping/>
  </p:clrMapOvr>
</p:sldLayout>
</file>

<file path=ppt/slideLayouts/slideLayout323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020595"/>
      </p:ext>
    </p:extLst>
  </p:cSld>
  <p:clrMapOvr>
    <a:masterClrMapping/>
  </p:clrMapOvr>
</p:sldLayout>
</file>

<file path=ppt/slideLayouts/slideLayout32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2837155529"/>
      </p:ext>
    </p:extLst>
  </p:cSld>
  <p:clrMapOvr>
    <a:masterClrMapping/>
  </p:clrMapOvr>
</p:sldLayout>
</file>

<file path=ppt/slideLayouts/slideLayout323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343488"/>
      </p:ext>
    </p:extLst>
  </p:cSld>
  <p:clrMapOvr>
    <a:masterClrMapping/>
  </p:clrMapOvr>
</p:sldLayout>
</file>

<file path=ppt/slideLayouts/slideLayout323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2919229377"/>
      </p:ext>
    </p:extLst>
  </p:cSld>
  <p:clrMapOvr>
    <a:masterClrMapping/>
  </p:clrMapOvr>
</p:sldLayout>
</file>

<file path=ppt/slideLayouts/slideLayout323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80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0294686"/>
      </p:ext>
    </p:extLst>
  </p:cSld>
  <p:clrMapOvr>
    <a:masterClrMapping/>
  </p:clrMapOvr>
  <p:timing>
    <p:tnLst>
      <p:par>
        <p:cTn id="1" dur="indefinite" restart="never" nodeType="tmRoot"/>
      </p:par>
    </p:tnLst>
  </p:timing>
</p:sldLayout>
</file>

<file path=ppt/slideLayouts/slideLayout324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1793421566"/>
      </p:ext>
    </p:extLst>
  </p:cSld>
  <p:clrMapOvr>
    <a:masterClrMapping/>
  </p:clrMapOvr>
</p:sldLayout>
</file>

<file path=ppt/slideLayouts/slideLayout324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953654"/>
      </p:ext>
    </p:extLst>
  </p:cSld>
  <p:clrMapOvr>
    <a:masterClrMapping/>
  </p:clrMapOvr>
</p:sldLayout>
</file>

<file path=ppt/slideLayouts/slideLayout324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940929443"/>
      </p:ext>
    </p:extLst>
  </p:cSld>
  <p:clrMapOvr>
    <a:masterClrMapping/>
  </p:clrMapOvr>
</p:sldLayout>
</file>

<file path=ppt/slideLayouts/slideLayout324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158335"/>
      </p:ext>
    </p:extLst>
  </p:cSld>
  <p:clrMapOvr>
    <a:masterClrMapping/>
  </p:clrMapOvr>
</p:sldLayout>
</file>

<file path=ppt/slideLayouts/slideLayout3244.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61106123"/>
      </p:ext>
    </p:extLst>
  </p:cSld>
  <p:clrMapOvr>
    <a:masterClrMapping/>
  </p:clrMapOvr>
</p:sldLayout>
</file>

<file path=ppt/slideLayouts/slideLayout3245.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4226127620"/>
      </p:ext>
    </p:extLst>
  </p:cSld>
  <p:clrMapOvr>
    <a:masterClrMapping/>
  </p:clrMapOvr>
</p:sldLayout>
</file>

<file path=ppt/slideLayouts/slideLayout324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715668"/>
      </p:ext>
    </p:extLst>
  </p:cSld>
  <p:clrMapOvr>
    <a:masterClrMapping/>
  </p:clrMapOvr>
</p:sldLayout>
</file>

<file path=ppt/slideLayouts/slideLayout3247.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725077"/>
      </p:ext>
    </p:extLst>
  </p:cSld>
  <p:clrMapOvr>
    <a:masterClrMapping/>
  </p:clrMapOvr>
</p:sldLayout>
</file>

<file path=ppt/slideLayouts/slideLayout324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211400"/>
      </p:ext>
    </p:extLst>
  </p:cSld>
  <p:clrMapOvr>
    <a:masterClrMapping/>
  </p:clrMapOvr>
</p:sldLayout>
</file>

<file path=ppt/slideLayouts/slideLayout3249.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498628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0391448"/>
      </p:ext>
    </p:extLst>
  </p:cSld>
  <p:clrMapOvr>
    <a:masterClrMapping/>
  </p:clrMapOvr>
  <p:timing>
    <p:tnLst>
      <p:par>
        <p:cTn id="1" dur="indefinite" restart="never" nodeType="tmRoot"/>
      </p:par>
    </p:tnLst>
  </p:timing>
</p:sldLayout>
</file>

<file path=ppt/slideLayouts/slideLayout3250.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577288204"/>
      </p:ext>
    </p:extLst>
  </p:cSld>
  <p:clrMapOvr>
    <a:masterClrMapping/>
  </p:clrMapOvr>
</p:sldLayout>
</file>

<file path=ppt/slideLayouts/slideLayout325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690106"/>
      </p:ext>
    </p:extLst>
  </p:cSld>
  <p:clrMapOvr>
    <a:masterClrMapping/>
  </p:clrMapOvr>
  <p:transition spd="slow" advClick="0" advTm="0">
    <p:random/>
  </p:transition>
</p:sldLayout>
</file>

<file path=ppt/slideLayouts/slideLayout3252.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3958616439"/>
      </p:ext>
    </p:extLst>
  </p:cSld>
  <p:clrMapOvr>
    <a:masterClrMapping/>
  </p:clrMapOvr>
</p:sldLayout>
</file>

<file path=ppt/slideLayouts/slideLayout325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630932"/>
      </p:ext>
    </p:extLst>
  </p:cSld>
  <p:clrMapOvr>
    <a:masterClrMapping/>
  </p:clrMapOvr>
</p:sldLayout>
</file>

<file path=ppt/slideLayouts/slideLayout3254.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891856"/>
      </p:ext>
    </p:extLst>
  </p:cSld>
  <p:clrMapOvr>
    <a:masterClrMapping/>
  </p:clrMapOvr>
</p:sldLayout>
</file>

<file path=ppt/slideLayouts/slideLayout3255.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82840"/>
      </p:ext>
    </p:extLst>
  </p:cSld>
  <p:clrMapOvr>
    <a:masterClrMapping/>
  </p:clrMapOvr>
</p:sldLayout>
</file>

<file path=ppt/slideLayouts/slideLayout325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19206"/>
      </p:ext>
    </p:extLst>
  </p:cSld>
  <p:clrMapOvr>
    <a:masterClrMapping/>
  </p:clrMapOvr>
</p:sldLayout>
</file>

<file path=ppt/slideLayouts/slideLayout3257.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518835"/>
      </p:ext>
    </p:extLst>
  </p:cSld>
  <p:clrMapOvr>
    <a:masterClrMapping/>
  </p:clrMapOvr>
</p:sldLayout>
</file>

<file path=ppt/slideLayouts/slideLayout3258.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44202"/>
      </p:ext>
    </p:extLst>
  </p:cSld>
  <p:clrMapOvr>
    <a:masterClrMapping/>
  </p:clrMapOvr>
</p:sldLayout>
</file>

<file path=ppt/slideLayouts/slideLayout325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40814823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3274257"/>
      </p:ext>
    </p:extLst>
  </p:cSld>
  <p:clrMapOvr>
    <a:masterClrMapping/>
  </p:clrMapOvr>
  <p:timing>
    <p:tnLst>
      <p:par>
        <p:cTn id="1" dur="indefinite" restart="never" nodeType="tmRoot"/>
      </p:par>
    </p:tnLst>
  </p:timing>
</p:sldLayout>
</file>

<file path=ppt/slideLayouts/slideLayout3260.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2745633384"/>
      </p:ext>
    </p:extLst>
  </p:cSld>
  <p:clrMapOvr>
    <a:masterClrMapping/>
  </p:clrMapOvr>
</p:sldLayout>
</file>

<file path=ppt/slideLayouts/slideLayout3261.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390846"/>
      </p:ext>
    </p:extLst>
  </p:cSld>
  <p:clrMapOvr>
    <a:masterClrMapping/>
  </p:clrMapOvr>
</p:sldLayout>
</file>

<file path=ppt/slideLayouts/slideLayout3262.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981621"/>
      </p:ext>
    </p:extLst>
  </p:cSld>
  <p:clrMapOvr>
    <a:masterClrMapping/>
  </p:clrMapOvr>
</p:sldLayout>
</file>

<file path=ppt/slideLayouts/slideLayout3263.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636886"/>
      </p:ext>
    </p:extLst>
  </p:cSld>
  <p:clrMapOvr>
    <a:masterClrMapping/>
  </p:clrMapOvr>
</p:sldLayout>
</file>

<file path=ppt/slideLayouts/slideLayout32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80232"/>
      </p:ext>
    </p:extLst>
  </p:cSld>
  <p:clrMapOvr>
    <a:masterClrMapping/>
  </p:clrMapOvr>
</p:sldLayout>
</file>

<file path=ppt/slideLayouts/slideLayout32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46050"/>
      </p:ext>
    </p:extLst>
  </p:cSld>
  <p:clrMapOvr>
    <a:masterClrMapping/>
  </p:clrMapOvr>
</p:sldLayout>
</file>

<file path=ppt/slideLayouts/slideLayout326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3936"/>
      </p:ext>
    </p:extLst>
  </p:cSld>
  <p:clrMapOvr>
    <a:masterClrMapping/>
  </p:clrMapOvr>
</p:sldLayout>
</file>

<file path=ppt/slideLayouts/slideLayout326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691053"/>
      </p:ext>
    </p:extLst>
  </p:cSld>
  <p:clrMapOvr>
    <a:masterClrMapping/>
  </p:clrMapOvr>
</p:sldLayout>
</file>

<file path=ppt/slideLayouts/slideLayout326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546191"/>
      </p:ext>
    </p:extLst>
  </p:cSld>
  <p:clrMapOvr>
    <a:masterClrMapping/>
  </p:clrMapOvr>
</p:sldLayout>
</file>

<file path=ppt/slideLayouts/slideLayout3269.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54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8423154"/>
      </p:ext>
    </p:extLst>
  </p:cSld>
  <p:clrMapOvr>
    <a:masterClrMapping/>
  </p:clrMapOvr>
  <p:timing>
    <p:tnLst>
      <p:par>
        <p:cTn id="1" dur="indefinite" restart="never" nodeType="tmRoot"/>
      </p:par>
    </p:tnLst>
  </p:timing>
</p:sldLayout>
</file>

<file path=ppt/slideLayouts/slideLayout3270.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2478"/>
      </p:ext>
    </p:extLst>
  </p:cSld>
  <p:clrMapOvr>
    <a:masterClrMapping/>
  </p:clrMapOvr>
</p:sldLayout>
</file>

<file path=ppt/slideLayouts/slideLayout3271.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45989"/>
      </p:ext>
    </p:extLst>
  </p:cSld>
  <p:clrMapOvr>
    <a:masterClrMapping/>
  </p:clrMapOvr>
</p:sldLayout>
</file>

<file path=ppt/slideLayouts/slideLayout327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82552"/>
      </p:ext>
    </p:extLst>
  </p:cSld>
  <p:clrMapOvr>
    <a:masterClrMapping/>
  </p:clrMapOvr>
</p:sldLayout>
</file>

<file path=ppt/slideLayouts/slideLayout327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69285"/>
      </p:ext>
    </p:extLst>
  </p:cSld>
  <p:clrMapOvr>
    <a:masterClrMapping/>
  </p:clrMapOvr>
</p:sldLayout>
</file>

<file path=ppt/slideLayouts/slideLayout327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47459"/>
      </p:ext>
    </p:extLst>
  </p:cSld>
  <p:clrMapOvr>
    <a:masterClrMapping/>
  </p:clrMapOvr>
</p:sldLayout>
</file>

<file path=ppt/slideLayouts/slideLayout327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208181"/>
      </p:ext>
    </p:extLst>
  </p:cSld>
  <p:clrMapOvr>
    <a:masterClrMapping/>
  </p:clrMapOvr>
</p:sldLayout>
</file>

<file path=ppt/slideLayouts/slideLayout327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81879"/>
      </p:ext>
    </p:extLst>
  </p:cSld>
  <p:clrMapOvr>
    <a:masterClrMapping/>
  </p:clrMapOvr>
</p:sldLayout>
</file>

<file path=ppt/slideLayouts/slideLayout327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81586"/>
      </p:ext>
    </p:extLst>
  </p:cSld>
  <p:clrMapOvr>
    <a:masterClrMapping/>
  </p:clrMapOvr>
</p:sldLayout>
</file>

<file path=ppt/slideLayouts/slideLayout327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15657"/>
      </p:ext>
    </p:extLst>
  </p:cSld>
  <p:clrMapOvr>
    <a:masterClrMapping/>
  </p:clrMapOvr>
</p:sldLayout>
</file>

<file path=ppt/slideLayouts/slideLayout327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8974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07387931"/>
      </p:ext>
    </p:extLst>
  </p:cSld>
  <p:clrMapOvr>
    <a:masterClrMapping/>
  </p:clrMapOvr>
</p:sldLayout>
</file>

<file path=ppt/slideLayouts/slideLayout328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184190"/>
      </p:ext>
    </p:extLst>
  </p:cSld>
  <p:clrMapOvr>
    <a:masterClrMapping/>
  </p:clrMapOvr>
</p:sldLayout>
</file>

<file path=ppt/slideLayouts/slideLayout328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23324"/>
      </p:ext>
    </p:extLst>
  </p:cSld>
  <p:clrMapOvr>
    <a:masterClrMapping/>
  </p:clrMapOvr>
</p:sldLayout>
</file>

<file path=ppt/slideLayouts/slideLayout328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81038"/>
      </p:ext>
    </p:extLst>
  </p:cSld>
  <p:clrMapOvr>
    <a:masterClrMapping/>
  </p:clrMapOvr>
</p:sldLayout>
</file>

<file path=ppt/slideLayouts/slideLayout328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89057"/>
      </p:ext>
    </p:extLst>
  </p:cSld>
  <p:clrMapOvr>
    <a:masterClrMapping/>
  </p:clrMapOvr>
</p:sldLayout>
</file>

<file path=ppt/slideLayouts/slideLayout3284.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002416"/>
      </p:ext>
    </p:extLst>
  </p:cSld>
  <p:clrMapOvr>
    <a:masterClrMapping/>
  </p:clrMapOvr>
</p:sldLayout>
</file>

<file path=ppt/slideLayouts/slideLayout3285.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68268312"/>
      </p:ext>
    </p:extLst>
  </p:cSld>
  <p:clrMapOvr>
    <a:masterClrMapping/>
  </p:clrMapOvr>
</p:sldLayout>
</file>

<file path=ppt/slideLayouts/slideLayout3286.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528922"/>
      </p:ext>
    </p:extLst>
  </p:cSld>
  <p:clrMapOvr>
    <a:masterClrMapping/>
  </p:clrMapOvr>
</p:sldLayout>
</file>

<file path=ppt/slideLayouts/slideLayout3287.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38943426"/>
      </p:ext>
    </p:extLst>
  </p:cSld>
  <p:clrMapOvr>
    <a:masterClrMapping/>
  </p:clrMapOvr>
</p:sldLayout>
</file>

<file path=ppt/slideLayouts/slideLayout3288.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6513446"/>
      </p:ext>
    </p:extLst>
  </p:cSld>
  <p:clrMapOvr>
    <a:masterClrMapping/>
  </p:clrMapOvr>
</p:sldLayout>
</file>

<file path=ppt/slideLayouts/slideLayout3289.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92983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0948"/>
      </p:ext>
    </p:extLst>
  </p:cSld>
  <p:clrMapOvr>
    <a:masterClrMapping/>
  </p:clrMapOvr>
  <p:timing>
    <p:tnLst>
      <p:par>
        <p:cTn id="1" dur="indefinite" restart="never" nodeType="tmRoot"/>
      </p:par>
    </p:tnLst>
  </p:timing>
</p:sldLayout>
</file>

<file path=ppt/slideLayouts/slideLayout329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07380942"/>
      </p:ext>
    </p:extLst>
  </p:cSld>
  <p:clrMapOvr>
    <a:masterClrMapping/>
  </p:clrMapOvr>
</p:sldLayout>
</file>

<file path=ppt/slideLayouts/slideLayout3291.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41507716"/>
      </p:ext>
    </p:extLst>
  </p:cSld>
  <p:clrMapOvr>
    <a:masterClrMapping/>
  </p:clrMapOvr>
</p:sldLayout>
</file>

<file path=ppt/slideLayouts/slideLayout329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52985"/>
      </p:ext>
    </p:extLst>
  </p:cSld>
  <p:clrMapOvr>
    <a:masterClrMapping/>
  </p:clrMapOvr>
</p:sldLayout>
</file>

<file path=ppt/slideLayouts/slideLayout3293.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3967396552"/>
      </p:ext>
    </p:extLst>
  </p:cSld>
  <p:clrMapOvr>
    <a:masterClrMapping/>
  </p:clrMapOvr>
</p:sldLayout>
</file>

<file path=ppt/slideLayouts/slideLayout3294.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475979"/>
      </p:ext>
    </p:extLst>
  </p:cSld>
  <p:clrMapOvr>
    <a:masterClrMapping/>
  </p:clrMapOvr>
</p:sldLayout>
</file>

<file path=ppt/slideLayouts/slideLayout3295.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081211914"/>
      </p:ext>
    </p:extLst>
  </p:cSld>
  <p:clrMapOvr>
    <a:masterClrMapping/>
  </p:clrMapOvr>
</p:sldLayout>
</file>

<file path=ppt/slideLayouts/slideLayout3296.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58237"/>
      </p:ext>
    </p:extLst>
  </p:cSld>
  <p:clrMapOvr>
    <a:masterClrMapping/>
  </p:clrMapOvr>
</p:sldLayout>
</file>

<file path=ppt/slideLayouts/slideLayout3297.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3388388418"/>
      </p:ext>
    </p:extLst>
  </p:cSld>
  <p:clrMapOvr>
    <a:masterClrMapping/>
  </p:clrMapOvr>
</p:sldLayout>
</file>

<file path=ppt/slideLayouts/slideLayout329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158557"/>
      </p:ext>
    </p:extLst>
  </p:cSld>
  <p:clrMapOvr>
    <a:masterClrMapping/>
  </p:clrMapOvr>
</p:sldLayout>
</file>

<file path=ppt/slideLayouts/slideLayout3299.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1984684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a:solidFill>
                  <a:prstClr val="black">
                    <a:tint val="75000"/>
                  </a:prstClr>
                </a:solidFill>
                <a:cs typeface="Arial" panose="020B0604020202020204" pitchFamily="34" charset="0"/>
              </a:rPr>
              <a:pPr defTabSz="913532"/>
              <a:t>9/11/2021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304159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874603319"/>
      </p:ext>
    </p:extLst>
  </p:cSld>
  <p:clrMapOvr>
    <a:masterClrMapping/>
  </p:clrMapOvr>
</p:sldLayout>
</file>

<file path=ppt/slideLayouts/slideLayout330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8797"/>
      </p:ext>
    </p:extLst>
  </p:cSld>
  <p:clrMapOvr>
    <a:masterClrMapping/>
  </p:clrMapOvr>
</p:sldLayout>
</file>

<file path=ppt/slideLayouts/slideLayout3301.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04448"/>
      </p:ext>
    </p:extLst>
  </p:cSld>
  <p:clrMapOvr>
    <a:masterClrMapping/>
  </p:clrMapOvr>
</p:sldLayout>
</file>

<file path=ppt/slideLayouts/slideLayout3302.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881526"/>
      </p:ext>
    </p:extLst>
  </p:cSld>
  <p:clrMapOvr>
    <a:masterClrMapping/>
  </p:clrMapOvr>
</p:sldLayout>
</file>

<file path=ppt/slideLayouts/slideLayout3303.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82577277"/>
      </p:ext>
    </p:extLst>
  </p:cSld>
  <p:clrMapOvr>
    <a:masterClrMapping/>
  </p:clrMapOvr>
</p:sldLayout>
</file>

<file path=ppt/slideLayouts/slideLayout3304.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663370"/>
      </p:ext>
    </p:extLst>
  </p:cSld>
  <p:clrMapOvr>
    <a:masterClrMapping/>
  </p:clrMapOvr>
</p:sldLayout>
</file>

<file path=ppt/slideLayouts/slideLayout3305.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3430226"/>
      </p:ext>
    </p:extLst>
  </p:cSld>
  <p:clrMapOvr>
    <a:masterClrMapping/>
  </p:clrMapOvr>
</p:sldLayout>
</file>

<file path=ppt/slideLayouts/slideLayout3306.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78582929"/>
      </p:ext>
    </p:extLst>
  </p:cSld>
  <p:clrMapOvr>
    <a:masterClrMapping/>
  </p:clrMapOvr>
</p:sldLayout>
</file>

<file path=ppt/slideLayouts/slideLayout3307.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73342384"/>
      </p:ext>
    </p:extLst>
  </p:cSld>
  <p:clrMapOvr>
    <a:masterClrMapping/>
  </p:clrMapOvr>
</p:sldLayout>
</file>

<file path=ppt/slideLayouts/slideLayout3308.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2209825820"/>
      </p:ext>
    </p:extLst>
  </p:cSld>
  <p:clrMapOvr>
    <a:masterClrMapping/>
  </p:clrMapOvr>
</p:sldLayout>
</file>

<file path=ppt/slideLayouts/slideLayout3309.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356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129612"/>
      </p:ext>
    </p:extLst>
  </p:cSld>
  <p:clrMapOvr>
    <a:masterClrMapping/>
  </p:clrMapOvr>
  <p:timing>
    <p:tnLst>
      <p:par>
        <p:cTn id="1" dur="indefinite" restart="never" nodeType="tmRoot"/>
      </p:par>
    </p:tnLst>
  </p:timing>
</p:sldLayout>
</file>

<file path=ppt/slideLayouts/slideLayout33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4201778588"/>
      </p:ext>
    </p:extLst>
  </p:cSld>
  <p:clrMapOvr>
    <a:masterClrMapping/>
  </p:clrMapOvr>
</p:sldLayout>
</file>

<file path=ppt/slideLayouts/slideLayout3311.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944381"/>
      </p:ext>
    </p:extLst>
  </p:cSld>
  <p:clrMapOvr>
    <a:masterClrMapping/>
  </p:clrMapOvr>
</p:sldLayout>
</file>

<file path=ppt/slideLayouts/slideLayout331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638914305"/>
      </p:ext>
    </p:extLst>
  </p:cSld>
  <p:clrMapOvr>
    <a:masterClrMapping/>
  </p:clrMapOvr>
</p:sldLayout>
</file>

<file path=ppt/slideLayouts/slideLayout3313.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80044"/>
      </p:ext>
    </p:extLst>
  </p:cSld>
  <p:clrMapOvr>
    <a:masterClrMapping/>
  </p:clrMapOvr>
</p:sldLayout>
</file>

<file path=ppt/slideLayouts/slideLayout331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318652073"/>
      </p:ext>
    </p:extLst>
  </p:cSld>
  <p:clrMapOvr>
    <a:masterClrMapping/>
  </p:clrMapOvr>
</p:sldLayout>
</file>

<file path=ppt/slideLayouts/slideLayout3315.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72848"/>
      </p:ext>
    </p:extLst>
  </p:cSld>
  <p:clrMapOvr>
    <a:masterClrMapping/>
  </p:clrMapOvr>
</p:sldLayout>
</file>

<file path=ppt/slideLayouts/slideLayout331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943961321"/>
      </p:ext>
    </p:extLst>
  </p:cSld>
  <p:clrMapOvr>
    <a:masterClrMapping/>
  </p:clrMapOvr>
</p:sldLayout>
</file>

<file path=ppt/slideLayouts/slideLayout331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20604"/>
      </p:ext>
    </p:extLst>
  </p:cSld>
  <p:clrMapOvr>
    <a:masterClrMapping/>
  </p:clrMapOvr>
</p:sldLayout>
</file>

<file path=ppt/slideLayouts/slideLayout3318.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3153563062"/>
      </p:ext>
    </p:extLst>
  </p:cSld>
  <p:clrMapOvr>
    <a:masterClrMapping/>
  </p:clrMapOvr>
</p:sldLayout>
</file>

<file path=ppt/slideLayouts/slideLayout3319.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5208758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246859"/>
      </p:ext>
    </p:extLst>
  </p:cSld>
  <p:clrMapOvr>
    <a:masterClrMapping/>
  </p:clrMapOvr>
</p:sldLayout>
</file>

<file path=ppt/slideLayouts/slideLayout3320.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425045"/>
      </p:ext>
    </p:extLst>
  </p:cSld>
  <p:clrMapOvr>
    <a:masterClrMapping/>
  </p:clrMapOvr>
</p:sldLayout>
</file>

<file path=ppt/slideLayouts/slideLayout3321.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2390"/>
      </p:ext>
    </p:extLst>
  </p:cSld>
  <p:clrMapOvr>
    <a:masterClrMapping/>
  </p:clrMapOvr>
</p:sldLayout>
</file>

<file path=ppt/slideLayouts/slideLayout3322.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904615"/>
      </p:ext>
    </p:extLst>
  </p:cSld>
  <p:clrMapOvr>
    <a:masterClrMapping/>
  </p:clrMapOvr>
</p:sldLayout>
</file>

<file path=ppt/slideLayouts/slideLayout3323.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3393795560"/>
      </p:ext>
    </p:extLst>
  </p:cSld>
  <p:clrMapOvr>
    <a:masterClrMapping/>
  </p:clrMapOvr>
</p:sldLayout>
</file>

<file path=ppt/slideLayouts/slideLayout3324.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870989058"/>
      </p:ext>
    </p:extLst>
  </p:cSld>
  <p:clrMapOvr>
    <a:masterClrMapping/>
  </p:clrMapOvr>
</p:sldLayout>
</file>

<file path=ppt/slideLayouts/slideLayout3325.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76579"/>
      </p:ext>
    </p:extLst>
  </p:cSld>
  <p:clrMapOvr>
    <a:masterClrMapping/>
  </p:clrMapOvr>
  <p:transition spd="slow" advClick="0" advTm="0">
    <p:random/>
  </p:transition>
</p:sldLayout>
</file>

<file path=ppt/slideLayouts/slideLayout3326.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2933707553"/>
      </p:ext>
    </p:extLst>
  </p:cSld>
  <p:clrMapOvr>
    <a:masterClrMapping/>
  </p:clrMapOvr>
</p:sldLayout>
</file>

<file path=ppt/slideLayouts/slideLayout3327.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2998927248"/>
      </p:ext>
    </p:extLst>
  </p:cSld>
  <p:clrMapOvr>
    <a:masterClrMapping/>
  </p:clrMapOvr>
</p:sldLayout>
</file>

<file path=ppt/slideLayouts/slideLayout332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72990"/>
      </p:ext>
    </p:extLst>
  </p:cSld>
  <p:clrMapOvr>
    <a:masterClrMapping/>
  </p:clrMapOvr>
</p:sldLayout>
</file>

<file path=ppt/slideLayouts/slideLayout3329.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20684329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95086"/>
      </p:ext>
    </p:extLst>
  </p:cSld>
  <p:clrMapOvr>
    <a:masterClrMapping/>
  </p:clrMapOvr>
  <p:timing>
    <p:tnLst>
      <p:par>
        <p:cTn id="1" dur="indefinite" restart="never" nodeType="tmRoot"/>
      </p:par>
    </p:tnLst>
  </p:timing>
</p:sldLayout>
</file>

<file path=ppt/slideLayouts/slideLayout333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979544"/>
      </p:ext>
    </p:extLst>
  </p:cSld>
  <p:clrMapOvr>
    <a:masterClrMapping/>
  </p:clrMapOvr>
</p:sldLayout>
</file>

<file path=ppt/slideLayouts/slideLayout333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083746106"/>
      </p:ext>
    </p:extLst>
  </p:cSld>
  <p:clrMapOvr>
    <a:masterClrMapping/>
  </p:clrMapOvr>
</p:sldLayout>
</file>

<file path=ppt/slideLayouts/slideLayout333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022195"/>
      </p:ext>
    </p:extLst>
  </p:cSld>
  <p:clrMapOvr>
    <a:masterClrMapping/>
  </p:clrMapOvr>
</p:sldLayout>
</file>

<file path=ppt/slideLayouts/slideLayout333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988680980"/>
      </p:ext>
    </p:extLst>
  </p:cSld>
  <p:clrMapOvr>
    <a:masterClrMapping/>
  </p:clrMapOvr>
</p:sldLayout>
</file>

<file path=ppt/slideLayouts/slideLayout333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043398"/>
      </p:ext>
    </p:extLst>
  </p:cSld>
  <p:clrMapOvr>
    <a:masterClrMapping/>
  </p:clrMapOvr>
</p:sldLayout>
</file>

<file path=ppt/slideLayouts/slideLayout3335.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1247792427"/>
      </p:ext>
    </p:extLst>
  </p:cSld>
  <p:clrMapOvr>
    <a:masterClrMapping/>
  </p:clrMapOvr>
</p:sldLayout>
</file>

<file path=ppt/slideLayouts/slideLayout3336.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98467"/>
      </p:ext>
    </p:extLst>
  </p:cSld>
  <p:clrMapOvr>
    <a:masterClrMapping/>
  </p:clrMapOvr>
</p:sldLayout>
</file>

<file path=ppt/slideLayouts/slideLayout3337.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07684"/>
      </p:ext>
    </p:extLst>
  </p:cSld>
  <p:clrMapOvr>
    <a:masterClrMapping/>
  </p:clrMapOvr>
</p:sldLayout>
</file>

<file path=ppt/slideLayouts/slideLayout3338.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5249731"/>
      </p:ext>
    </p:extLst>
  </p:cSld>
  <p:clrMapOvr>
    <a:masterClrMapping/>
  </p:clrMapOvr>
</p:sldLayout>
</file>

<file path=ppt/slideLayouts/slideLayout3339.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844395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0353127"/>
      </p:ext>
    </p:extLst>
  </p:cSld>
  <p:clrMapOvr>
    <a:masterClrMapping/>
  </p:clrMapOvr>
</p:sldLayout>
</file>

<file path=ppt/slideLayouts/slideLayout334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19732965"/>
      </p:ext>
    </p:extLst>
  </p:cSld>
  <p:clrMapOvr>
    <a:masterClrMapping/>
  </p:clrMapOvr>
</p:sldLayout>
</file>

<file path=ppt/slideLayouts/slideLayout334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81262804"/>
      </p:ext>
    </p:extLst>
  </p:cSld>
  <p:clrMapOvr>
    <a:masterClrMapping/>
  </p:clrMapOvr>
</p:sldLayout>
</file>

<file path=ppt/slideLayouts/slideLayout334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8166706"/>
      </p:ext>
    </p:extLst>
  </p:cSld>
  <p:clrMapOvr>
    <a:masterClrMapping/>
  </p:clrMapOvr>
</p:sldLayout>
</file>

<file path=ppt/slideLayouts/slideLayout334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72948157"/>
      </p:ext>
    </p:extLst>
  </p:cSld>
  <p:clrMapOvr>
    <a:masterClrMapping/>
  </p:clrMapOvr>
</p:sldLayout>
</file>

<file path=ppt/slideLayouts/slideLayout3344.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920307529"/>
      </p:ext>
    </p:extLst>
  </p:cSld>
  <p:clrMapOvr>
    <a:masterClrMapping/>
  </p:clrMapOvr>
</p:sldLayout>
</file>

<file path=ppt/slideLayouts/slideLayout334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47083"/>
      </p:ext>
    </p:extLst>
  </p:cSld>
  <p:clrMapOvr>
    <a:masterClrMapping/>
  </p:clrMapOvr>
</p:sldLayout>
</file>

<file path=ppt/slideLayouts/slideLayout3346.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2600327600"/>
      </p:ext>
    </p:extLst>
  </p:cSld>
  <p:clrMapOvr>
    <a:masterClrMapping/>
  </p:clrMapOvr>
</p:sldLayout>
</file>

<file path=ppt/slideLayouts/slideLayout334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2019"/>
      </p:ext>
    </p:extLst>
  </p:cSld>
  <p:clrMapOvr>
    <a:masterClrMapping/>
  </p:clrMapOvr>
</p:sldLayout>
</file>

<file path=ppt/slideLayouts/slideLayout3348.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225997810"/>
      </p:ext>
    </p:extLst>
  </p:cSld>
  <p:clrMapOvr>
    <a:masterClrMapping/>
  </p:clrMapOvr>
</p:sldLayout>
</file>

<file path=ppt/slideLayouts/slideLayout334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1460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397710"/>
      </p:ext>
    </p:extLst>
  </p:cSld>
  <p:clrMapOvr>
    <a:masterClrMapping/>
  </p:clrMapOvr>
  <p:timing>
    <p:tnLst>
      <p:par>
        <p:cTn id="1" dur="indefinite" restart="never" nodeType="tmRoot"/>
      </p:par>
    </p:tnLst>
  </p:timing>
</p:sldLayout>
</file>

<file path=ppt/slideLayouts/slideLayout335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48507718"/>
      </p:ext>
    </p:extLst>
  </p:cSld>
  <p:clrMapOvr>
    <a:masterClrMapping/>
  </p:clrMapOvr>
</p:sldLayout>
</file>

<file path=ppt/slideLayouts/slideLayout335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414785"/>
      </p:ext>
    </p:extLst>
  </p:cSld>
  <p:clrMapOvr>
    <a:masterClrMapping/>
  </p:clrMapOvr>
</p:sldLayout>
</file>

<file path=ppt/slideLayouts/slideLayout3352.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2201934347"/>
      </p:ext>
    </p:extLst>
  </p:cSld>
  <p:clrMapOvr>
    <a:masterClrMapping/>
  </p:clrMapOvr>
</p:sldLayout>
</file>

<file path=ppt/slideLayouts/slideLayout3353.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413423"/>
      </p:ext>
    </p:extLst>
  </p:cSld>
  <p:clrMapOvr>
    <a:masterClrMapping/>
  </p:clrMapOvr>
</p:sldLayout>
</file>

<file path=ppt/slideLayouts/slideLayout3354.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022943"/>
      </p:ext>
    </p:extLst>
  </p:cSld>
  <p:clrMapOvr>
    <a:masterClrMapping/>
  </p:clrMapOvr>
</p:sldLayout>
</file>

<file path=ppt/slideLayouts/slideLayout3355.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95304503"/>
      </p:ext>
    </p:extLst>
  </p:cSld>
  <p:clrMapOvr>
    <a:masterClrMapping/>
  </p:clrMapOvr>
</p:sldLayout>
</file>

<file path=ppt/slideLayouts/slideLayout3356.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67019136"/>
      </p:ext>
    </p:extLst>
  </p:cSld>
  <p:clrMapOvr>
    <a:masterClrMapping/>
  </p:clrMapOvr>
</p:sldLayout>
</file>

<file path=ppt/slideLayouts/slideLayout3357.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824503"/>
      </p:ext>
    </p:extLst>
  </p:cSld>
  <p:clrMapOvr>
    <a:masterClrMapping/>
  </p:clrMapOvr>
</p:sldLayout>
</file>

<file path=ppt/slideLayouts/slideLayout3358.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0145951"/>
      </p:ext>
    </p:extLst>
  </p:cSld>
  <p:clrMapOvr>
    <a:masterClrMapping/>
  </p:clrMapOvr>
</p:sldLayout>
</file>

<file path=ppt/slideLayouts/slideLayout3359.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48266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15748914"/>
      </p:ext>
    </p:extLst>
  </p:cSld>
  <p:clrMapOvr>
    <a:masterClrMapping/>
  </p:clrMapOvr>
</p:sldLayout>
</file>

<file path=ppt/slideLayouts/slideLayout3360.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94416297"/>
      </p:ext>
    </p:extLst>
  </p:cSld>
  <p:clrMapOvr>
    <a:masterClrMapping/>
  </p:clrMapOvr>
</p:sldLayout>
</file>

<file path=ppt/slideLayouts/slideLayout336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3616597098"/>
      </p:ext>
    </p:extLst>
  </p:cSld>
  <p:clrMapOvr>
    <a:masterClrMapping/>
  </p:clrMapOvr>
</p:sldLayout>
</file>

<file path=ppt/slideLayouts/slideLayout336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17481"/>
      </p:ext>
    </p:extLst>
  </p:cSld>
  <p:clrMapOvr>
    <a:masterClrMapping/>
  </p:clrMapOvr>
</p:sldLayout>
</file>

<file path=ppt/slideLayouts/slideLayout336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831182749"/>
      </p:ext>
    </p:extLst>
  </p:cSld>
  <p:clrMapOvr>
    <a:masterClrMapping/>
  </p:clrMapOvr>
</p:sldLayout>
</file>

<file path=ppt/slideLayouts/slideLayout336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403314"/>
      </p:ext>
    </p:extLst>
  </p:cSld>
  <p:clrMapOvr>
    <a:masterClrMapping/>
  </p:clrMapOvr>
</p:sldLayout>
</file>

<file path=ppt/slideLayouts/slideLayout336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2021030673"/>
      </p:ext>
    </p:extLst>
  </p:cSld>
  <p:clrMapOvr>
    <a:masterClrMapping/>
  </p:clrMapOvr>
</p:sldLayout>
</file>

<file path=ppt/slideLayouts/slideLayout336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71610"/>
      </p:ext>
    </p:extLst>
  </p:cSld>
  <p:clrMapOvr>
    <a:masterClrMapping/>
  </p:clrMapOvr>
</p:sldLayout>
</file>

<file path=ppt/slideLayouts/slideLayout336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1468486205"/>
      </p:ext>
    </p:extLst>
  </p:cSld>
  <p:clrMapOvr>
    <a:masterClrMapping/>
  </p:clrMapOvr>
</p:sldLayout>
</file>

<file path=ppt/slideLayouts/slideLayout336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08403"/>
      </p:ext>
    </p:extLst>
  </p:cSld>
  <p:clrMapOvr>
    <a:masterClrMapping/>
  </p:clrMapOvr>
</p:sldLayout>
</file>

<file path=ppt/slideLayouts/slideLayout336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1263140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62701"/>
      </p:ext>
    </p:extLst>
  </p:cSld>
  <p:clrMapOvr>
    <a:masterClrMapping/>
  </p:clrMapOvr>
  <p:timing>
    <p:tnLst>
      <p:par>
        <p:cTn id="1" dur="indefinite" restart="never" nodeType="tmRoot"/>
      </p:par>
    </p:tnLst>
  </p:timing>
</p:sldLayout>
</file>

<file path=ppt/slideLayouts/slideLayout337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23625"/>
      </p:ext>
    </p:extLst>
  </p:cSld>
  <p:clrMapOvr>
    <a:masterClrMapping/>
  </p:clrMapOvr>
</p:sldLayout>
</file>

<file path=ppt/slideLayouts/slideLayout3371.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3534707790"/>
      </p:ext>
    </p:extLst>
  </p:cSld>
  <p:clrMapOvr>
    <a:masterClrMapping/>
  </p:clrMapOvr>
</p:sldLayout>
</file>

<file path=ppt/slideLayouts/slideLayout3372.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2623545043"/>
      </p:ext>
    </p:extLst>
  </p:cSld>
  <p:clrMapOvr>
    <a:masterClrMapping/>
  </p:clrMapOvr>
</p:sldLayout>
</file>

<file path=ppt/slideLayouts/slideLayout3373.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975233"/>
      </p:ext>
    </p:extLst>
  </p:cSld>
  <p:clrMapOvr>
    <a:masterClrMapping/>
  </p:clrMapOvr>
</p:sldLayout>
</file>

<file path=ppt/slideLayouts/slideLayout3374.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482322"/>
      </p:ext>
    </p:extLst>
  </p:cSld>
  <p:clrMapOvr>
    <a:masterClrMapping/>
  </p:clrMapOvr>
</p:sldLayout>
</file>

<file path=ppt/slideLayouts/slideLayout3375.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128501"/>
      </p:ext>
    </p:extLst>
  </p:cSld>
  <p:clrMapOvr>
    <a:masterClrMapping/>
  </p:clrMapOvr>
</p:sldLayout>
</file>

<file path=ppt/slideLayouts/slideLayout3376.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3829644718"/>
      </p:ext>
    </p:extLst>
  </p:cSld>
  <p:clrMapOvr>
    <a:masterClrMapping/>
  </p:clrMapOvr>
</p:sldLayout>
</file>

<file path=ppt/slideLayouts/slideLayout3377.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3259142237"/>
      </p:ext>
    </p:extLst>
  </p:cSld>
  <p:clrMapOvr>
    <a:masterClrMapping/>
  </p:clrMapOvr>
</p:sldLayout>
</file>

<file path=ppt/slideLayouts/slideLayout3378.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973369"/>
      </p:ext>
    </p:extLst>
  </p:cSld>
  <p:clrMapOvr>
    <a:masterClrMapping/>
  </p:clrMapOvr>
  <p:transition spd="slow" advClick="0" advTm="0">
    <p:random/>
  </p:transition>
</p:sldLayout>
</file>

<file path=ppt/slideLayouts/slideLayout3379.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2281871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109812"/>
      </p:ext>
    </p:extLst>
  </p:cSld>
  <p:clrMapOvr>
    <a:masterClrMapping/>
  </p:clrMapOvr>
  <p:timing>
    <p:tnLst>
      <p:par>
        <p:cTn id="1" dur="indefinite" restart="never" nodeType="tmRoot"/>
      </p:par>
    </p:tnLst>
  </p:timing>
</p:sldLayout>
</file>

<file path=ppt/slideLayouts/slideLayout3380.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61233"/>
      </p:ext>
    </p:extLst>
  </p:cSld>
  <p:clrMapOvr>
    <a:masterClrMapping/>
  </p:clrMapOvr>
</p:sldLayout>
</file>

<file path=ppt/slideLayouts/slideLayout3381.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42307370"/>
      </p:ext>
    </p:extLst>
  </p:cSld>
  <p:clrMapOvr>
    <a:masterClrMapping/>
  </p:clrMapOvr>
  <p:transition spd="slow" advTm="3000">
    <p:random/>
  </p:transition>
</p:sldLayout>
</file>

<file path=ppt/slideLayouts/slideLayout338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54314"/>
      </p:ext>
    </p:extLst>
  </p:cSld>
  <p:clrMapOvr>
    <a:masterClrMapping/>
  </p:clrMapOvr>
</p:sldLayout>
</file>

<file path=ppt/slideLayouts/slideLayout338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975124"/>
      </p:ext>
    </p:extLst>
  </p:cSld>
  <p:clrMapOvr>
    <a:masterClrMapping/>
  </p:clrMapOvr>
</p:sldLayout>
</file>

<file path=ppt/slideLayouts/slideLayout338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91557"/>
      </p:ext>
    </p:extLst>
  </p:cSld>
  <p:clrMapOvr>
    <a:masterClrMapping/>
  </p:clrMapOvr>
</p:sldLayout>
</file>

<file path=ppt/slideLayouts/slideLayout338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674657"/>
      </p:ext>
    </p:extLst>
  </p:cSld>
  <p:clrMapOvr>
    <a:masterClrMapping/>
  </p:clrMapOvr>
</p:sldLayout>
</file>

<file path=ppt/slideLayouts/slideLayout338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540261"/>
      </p:ext>
    </p:extLst>
  </p:cSld>
  <p:clrMapOvr>
    <a:masterClrMapping/>
  </p:clrMapOvr>
</p:sldLayout>
</file>

<file path=ppt/slideLayouts/slideLayout338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72099"/>
      </p:ext>
    </p:extLst>
  </p:cSld>
  <p:clrMapOvr>
    <a:masterClrMapping/>
  </p:clrMapOvr>
</p:sldLayout>
</file>

<file path=ppt/slideLayouts/slideLayout338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271165"/>
      </p:ext>
    </p:extLst>
  </p:cSld>
  <p:clrMapOvr>
    <a:masterClrMapping/>
  </p:clrMapOvr>
</p:sldLayout>
</file>

<file path=ppt/slideLayouts/slideLayout338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2641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6466041"/>
      </p:ext>
    </p:extLst>
  </p:cSld>
  <p:clrMapOvr>
    <a:masterClrMapping/>
  </p:clrMapOvr>
  <p:timing>
    <p:tnLst>
      <p:par>
        <p:cTn id="1" dur="indefinite" restart="never" nodeType="tmRoot"/>
      </p:par>
    </p:tnLst>
  </p:timing>
</p:sldLayout>
</file>

<file path=ppt/slideLayouts/slideLayout3390.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480366495"/>
      </p:ext>
    </p:extLst>
  </p:cSld>
  <p:clrMapOvr>
    <a:masterClrMapping/>
  </p:clrMapOvr>
  <p:transition spd="slow" advTm="3000">
    <p:random/>
  </p:transition>
</p:sldLayout>
</file>

<file path=ppt/slideLayouts/slideLayout339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658808"/>
      </p:ext>
    </p:extLst>
  </p:cSld>
  <p:clrMapOvr>
    <a:masterClrMapping/>
  </p:clrMapOvr>
</p:sldLayout>
</file>

<file path=ppt/slideLayouts/slideLayout339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61163"/>
      </p:ext>
    </p:extLst>
  </p:cSld>
  <p:clrMapOvr>
    <a:masterClrMapping/>
  </p:clrMapOvr>
</p:sldLayout>
</file>

<file path=ppt/slideLayouts/slideLayout3393.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735693"/>
      </p:ext>
    </p:extLst>
  </p:cSld>
  <p:clrMapOvr>
    <a:masterClrMapping/>
  </p:clrMapOvr>
</p:sldLayout>
</file>

<file path=ppt/slideLayouts/slideLayout3394.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0986"/>
      </p:ext>
    </p:extLst>
  </p:cSld>
  <p:clrMapOvr>
    <a:masterClrMapping/>
  </p:clrMapOvr>
</p:sldLayout>
</file>

<file path=ppt/slideLayouts/slideLayout3395.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98822"/>
      </p:ext>
    </p:extLst>
  </p:cSld>
  <p:clrMapOvr>
    <a:masterClrMapping/>
  </p:clrMapOvr>
</p:sldLayout>
</file>

<file path=ppt/slideLayouts/slideLayout339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81453"/>
      </p:ext>
    </p:extLst>
  </p:cSld>
  <p:clrMapOvr>
    <a:masterClrMapping/>
  </p:clrMapOvr>
</p:sldLayout>
</file>

<file path=ppt/slideLayouts/slideLayout339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38347"/>
      </p:ext>
    </p:extLst>
  </p:cSld>
  <p:clrMapOvr>
    <a:masterClrMapping/>
  </p:clrMapOvr>
</p:sldLayout>
</file>

<file path=ppt/slideLayouts/slideLayout339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62982"/>
      </p:ext>
    </p:extLst>
  </p:cSld>
  <p:clrMapOvr>
    <a:masterClrMapping/>
  </p:clrMapOvr>
</p:sldLayout>
</file>

<file path=ppt/slideLayouts/slideLayout3399.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49183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17064"/>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1241334"/>
      </p:ext>
    </p:extLst>
  </p:cSld>
  <p:clrMapOvr>
    <a:masterClrMapping/>
  </p:clrMapOvr>
  <p:timing>
    <p:tnLst>
      <p:par>
        <p:cTn id="1" dur="indefinite" restart="never" nodeType="tmRoot"/>
      </p:par>
    </p:tnLst>
  </p:timing>
</p:sldLayout>
</file>

<file path=ppt/slideLayouts/slideLayout3400.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221315"/>
      </p:ext>
    </p:extLst>
  </p:cSld>
  <p:clrMapOvr>
    <a:masterClrMapping/>
  </p:clrMapOvr>
  <p:transition spd="slow" advClick="0" advTm="4000">
    <p:comb/>
  </p:transition>
</p:sldLayout>
</file>

<file path=ppt/slideLayouts/slideLayout3401.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60206"/>
      </p:ext>
    </p:extLst>
  </p:cSld>
  <p:clrMapOvr>
    <a:masterClrMapping/>
  </p:clrMapOvr>
  <p:transition spd="slow"/>
</p:sldLayout>
</file>

<file path=ppt/slideLayouts/slideLayout3402.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80147621"/>
      </p:ext>
    </p:extLst>
  </p:cSld>
  <p:clrMapOvr>
    <a:masterClrMapping/>
  </p:clrMapOvr>
  <p:transition spd="slow"/>
</p:sldLayout>
</file>

<file path=ppt/slideLayouts/slideLayout340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064167"/>
      </p:ext>
    </p:extLst>
  </p:cSld>
  <p:clrMapOvr>
    <a:masterClrMapping/>
  </p:clrMapOvr>
</p:sldLayout>
</file>

<file path=ppt/slideLayouts/slideLayout340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753614"/>
      </p:ext>
    </p:extLst>
  </p:cSld>
  <p:clrMapOvr>
    <a:masterClrMapping/>
  </p:clrMapOvr>
</p:sldLayout>
</file>

<file path=ppt/slideLayouts/slideLayout340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3727701"/>
      </p:ext>
    </p:extLst>
  </p:cSld>
  <p:clrMapOvr>
    <a:masterClrMapping/>
  </p:clrMapOvr>
  <p:transition spd="slow" advTm="3000">
    <p:random/>
  </p:transition>
</p:sldLayout>
</file>

<file path=ppt/slideLayouts/slideLayout340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07599"/>
      </p:ext>
    </p:extLst>
  </p:cSld>
  <p:clrMapOvr>
    <a:masterClrMapping/>
  </p:clrMapOvr>
</p:sldLayout>
</file>

<file path=ppt/slideLayouts/slideLayout340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171389"/>
      </p:ext>
    </p:extLst>
  </p:cSld>
  <p:clrMapOvr>
    <a:masterClrMapping/>
  </p:clrMapOvr>
</p:sldLayout>
</file>

<file path=ppt/slideLayouts/slideLayout340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50534"/>
      </p:ext>
    </p:extLst>
  </p:cSld>
  <p:clrMapOvr>
    <a:masterClrMapping/>
  </p:clrMapOvr>
</p:sldLayout>
</file>

<file path=ppt/slideLayouts/slideLayout340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630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0805501"/>
      </p:ext>
    </p:extLst>
  </p:cSld>
  <p:clrMapOvr>
    <a:masterClrMapping/>
  </p:clrMapOvr>
  <p:timing>
    <p:tnLst>
      <p:par>
        <p:cTn id="1" dur="indefinite" restart="never" nodeType="tmRoot"/>
      </p:par>
    </p:tnLst>
  </p:timing>
</p:sldLayout>
</file>

<file path=ppt/slideLayouts/slideLayout341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970872"/>
      </p:ext>
    </p:extLst>
  </p:cSld>
  <p:clrMapOvr>
    <a:masterClrMapping/>
  </p:clrMapOvr>
</p:sldLayout>
</file>

<file path=ppt/slideLayouts/slideLayout3411.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292112"/>
      </p:ext>
    </p:extLst>
  </p:cSld>
  <p:clrMapOvr>
    <a:masterClrMapping/>
  </p:clrMapOvr>
</p:sldLayout>
</file>

<file path=ppt/slideLayouts/slideLayout3412.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31443"/>
      </p:ext>
    </p:extLst>
  </p:cSld>
  <p:clrMapOvr>
    <a:masterClrMapping/>
  </p:clrMapOvr>
</p:sldLayout>
</file>

<file path=ppt/slideLayouts/slideLayout3413.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705960"/>
      </p:ext>
    </p:extLst>
  </p:cSld>
  <p:clrMapOvr>
    <a:masterClrMapping/>
  </p:clrMapOvr>
</p:sldLayout>
</file>

<file path=ppt/slideLayouts/slideLayout3414.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802108654"/>
      </p:ext>
    </p:extLst>
  </p:cSld>
  <p:clrMapOvr>
    <a:masterClrMapping/>
  </p:clrMapOvr>
  <p:transition spd="slow" advTm="3000">
    <p:random/>
  </p:transition>
</p:sldLayout>
</file>

<file path=ppt/slideLayouts/slideLayout3415.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100336"/>
      </p:ext>
    </p:extLst>
  </p:cSld>
  <p:clrMapOvr>
    <a:masterClrMapping/>
  </p:clrMapOvr>
</p:sldLayout>
</file>

<file path=ppt/slideLayouts/slideLayout3416.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3903"/>
      </p:ext>
    </p:extLst>
  </p:cSld>
  <p:clrMapOvr>
    <a:masterClrMapping/>
  </p:clrMapOvr>
</p:sldLayout>
</file>

<file path=ppt/slideLayouts/slideLayout3417.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244344"/>
      </p:ext>
    </p:extLst>
  </p:cSld>
  <p:clrMapOvr>
    <a:masterClrMapping/>
  </p:clrMapOvr>
</p:sldLayout>
</file>

<file path=ppt/slideLayouts/slideLayout3418.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173344"/>
      </p:ext>
    </p:extLst>
  </p:cSld>
  <p:clrMapOvr>
    <a:masterClrMapping/>
  </p:clrMapOvr>
</p:sldLayout>
</file>

<file path=ppt/slideLayouts/slideLayout3419.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597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9657006"/>
      </p:ext>
    </p:extLst>
  </p:cSld>
  <p:clrMapOvr>
    <a:masterClrMapping/>
  </p:clrMapOvr>
  <p:timing>
    <p:tnLst>
      <p:par>
        <p:cTn id="1" dur="indefinite" restart="never" nodeType="tmRoot"/>
      </p:par>
    </p:tnLst>
  </p:timing>
</p:sldLayout>
</file>

<file path=ppt/slideLayouts/slideLayout342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388195"/>
      </p:ext>
    </p:extLst>
  </p:cSld>
  <p:clrMapOvr>
    <a:masterClrMapping/>
  </p:clrMapOvr>
</p:sldLayout>
</file>

<file path=ppt/slideLayouts/slideLayout3421.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34407"/>
      </p:ext>
    </p:extLst>
  </p:cSld>
  <p:clrMapOvr>
    <a:masterClrMapping/>
  </p:clrMapOvr>
</p:sldLayout>
</file>

<file path=ppt/slideLayouts/slideLayout3422.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40466"/>
      </p:ext>
    </p:extLst>
  </p:cSld>
  <p:clrMapOvr>
    <a:masterClrMapping/>
  </p:clrMapOvr>
</p:sldLayout>
</file>

<file path=ppt/slideLayouts/slideLayout3423.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15548557"/>
      </p:ext>
    </p:extLst>
  </p:cSld>
  <p:clrMapOvr>
    <a:masterClrMapping/>
  </p:clrMapOvr>
</p:sldLayout>
</file>

<file path=ppt/slideLayouts/slideLayout3424.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637745"/>
      </p:ext>
    </p:extLst>
  </p:cSld>
  <p:clrMapOvr>
    <a:masterClrMapping/>
  </p:clrMapOvr>
  <p:transition spd="slow" advClick="0" advTm="4000">
    <p:comb/>
  </p:transition>
</p:sldLayout>
</file>

<file path=ppt/slideLayouts/slideLayout3425.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746025"/>
      </p:ext>
    </p:extLst>
  </p:cSld>
  <p:clrMapOvr>
    <a:masterClrMapping/>
  </p:clrMapOvr>
  <p:transition spd="slow"/>
</p:sldLayout>
</file>

<file path=ppt/slideLayouts/slideLayout3426.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009992214"/>
      </p:ext>
    </p:extLst>
  </p:cSld>
  <p:clrMapOvr>
    <a:masterClrMapping/>
  </p:clrMapOvr>
  <p:transition spd="slow"/>
</p:sldLayout>
</file>

<file path=ppt/slideLayouts/slideLayout342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038690"/>
      </p:ext>
    </p:extLst>
  </p:cSld>
  <p:clrMapOvr>
    <a:masterClrMapping/>
  </p:clrMapOvr>
</p:sldLayout>
</file>

<file path=ppt/slideLayouts/slideLayout3428.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63112213"/>
      </p:ext>
    </p:extLst>
  </p:cSld>
  <p:clrMapOvr>
    <a:masterClrMapping/>
  </p:clrMapOvr>
  <p:transition spd="slow" advTm="3000">
    <p:random/>
  </p:transition>
</p:sldLayout>
</file>

<file path=ppt/slideLayouts/slideLayout342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2108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6604886"/>
      </p:ext>
    </p:extLst>
  </p:cSld>
  <p:clrMapOvr>
    <a:masterClrMapping/>
  </p:clrMapOvr>
  <p:timing>
    <p:tnLst>
      <p:par>
        <p:cTn id="1" dur="indefinite" restart="never" nodeType="tmRoot"/>
      </p:par>
    </p:tnLst>
  </p:timing>
</p:sldLayout>
</file>

<file path=ppt/slideLayouts/slideLayout343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90905"/>
      </p:ext>
    </p:extLst>
  </p:cSld>
  <p:clrMapOvr>
    <a:masterClrMapping/>
  </p:clrMapOvr>
</p:sldLayout>
</file>

<file path=ppt/slideLayouts/slideLayout343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359277"/>
      </p:ext>
    </p:extLst>
  </p:cSld>
  <p:clrMapOvr>
    <a:masterClrMapping/>
  </p:clrMapOvr>
</p:sldLayout>
</file>

<file path=ppt/slideLayouts/slideLayout343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84636"/>
      </p:ext>
    </p:extLst>
  </p:cSld>
  <p:clrMapOvr>
    <a:masterClrMapping/>
  </p:clrMapOvr>
</p:sldLayout>
</file>

<file path=ppt/slideLayouts/slideLayout343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074157"/>
      </p:ext>
    </p:extLst>
  </p:cSld>
  <p:clrMapOvr>
    <a:masterClrMapping/>
  </p:clrMapOvr>
</p:sldLayout>
</file>

<file path=ppt/slideLayouts/slideLayout343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397554"/>
      </p:ext>
    </p:extLst>
  </p:cSld>
  <p:clrMapOvr>
    <a:masterClrMapping/>
  </p:clrMapOvr>
</p:sldLayout>
</file>

<file path=ppt/slideLayouts/slideLayout343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903159"/>
      </p:ext>
    </p:extLst>
  </p:cSld>
  <p:clrMapOvr>
    <a:masterClrMapping/>
  </p:clrMapOvr>
</p:sldLayout>
</file>

<file path=ppt/slideLayouts/slideLayout343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005759"/>
      </p:ext>
    </p:extLst>
  </p:cSld>
  <p:clrMapOvr>
    <a:masterClrMapping/>
  </p:clrMapOvr>
</p:sldLayout>
</file>

<file path=ppt/slideLayouts/slideLayout3437.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8583355"/>
      </p:ext>
    </p:extLst>
  </p:cSld>
  <p:clrMapOvr>
    <a:masterClrMapping/>
  </p:clrMapOvr>
  <p:transition spd="slow" advTm="3000">
    <p:random/>
  </p:transition>
</p:sldLayout>
</file>

<file path=ppt/slideLayouts/slideLayout3438.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720087"/>
      </p:ext>
    </p:extLst>
  </p:cSld>
  <p:clrMapOvr>
    <a:masterClrMapping/>
  </p:clrMapOvr>
</p:sldLayout>
</file>

<file path=ppt/slideLayouts/slideLayout3439.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90983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831580"/>
      </p:ext>
    </p:extLst>
  </p:cSld>
  <p:clrMapOvr>
    <a:masterClrMapping/>
  </p:clrMapOvr>
  <p:timing>
    <p:tnLst>
      <p:par>
        <p:cTn id="1" dur="indefinite" restart="never" nodeType="tmRoot"/>
      </p:par>
    </p:tnLst>
  </p:timing>
</p:sldLayout>
</file>

<file path=ppt/slideLayouts/slideLayout3440.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824269"/>
      </p:ext>
    </p:extLst>
  </p:cSld>
  <p:clrMapOvr>
    <a:masterClrMapping/>
  </p:clrMapOvr>
</p:sldLayout>
</file>

<file path=ppt/slideLayouts/slideLayout3441.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61601"/>
      </p:ext>
    </p:extLst>
  </p:cSld>
  <p:clrMapOvr>
    <a:masterClrMapping/>
  </p:clrMapOvr>
</p:sldLayout>
</file>

<file path=ppt/slideLayouts/slideLayout3442.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60053"/>
      </p:ext>
    </p:extLst>
  </p:cSld>
  <p:clrMapOvr>
    <a:masterClrMapping/>
  </p:clrMapOvr>
</p:sldLayout>
</file>

<file path=ppt/slideLayouts/slideLayout3443.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077158"/>
      </p:ext>
    </p:extLst>
  </p:cSld>
  <p:clrMapOvr>
    <a:masterClrMapping/>
  </p:clrMapOvr>
</p:sldLayout>
</file>

<file path=ppt/slideLayouts/slideLayout3444.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383618"/>
      </p:ext>
    </p:extLst>
  </p:cSld>
  <p:clrMapOvr>
    <a:masterClrMapping/>
  </p:clrMapOvr>
</p:sldLayout>
</file>

<file path=ppt/slideLayouts/slideLayout3445.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74154"/>
      </p:ext>
    </p:extLst>
  </p:cSld>
  <p:clrMapOvr>
    <a:masterClrMapping/>
  </p:clrMapOvr>
</p:sldLayout>
</file>

<file path=ppt/slideLayouts/slideLayout344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034789752"/>
      </p:ext>
    </p:extLst>
  </p:cSld>
  <p:clrMapOvr>
    <a:masterClrMapping/>
  </p:clrMapOvr>
</p:sldLayout>
</file>

<file path=ppt/slideLayouts/slideLayout3447.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666774"/>
      </p:ext>
    </p:extLst>
  </p:cSld>
  <p:clrMapOvr>
    <a:masterClrMapping/>
  </p:clrMapOvr>
  <p:transition spd="slow" advClick="0" advTm="4000">
    <p:comb/>
  </p:transition>
</p:sldLayout>
</file>

<file path=ppt/slideLayouts/slideLayout3448.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85838"/>
      </p:ext>
    </p:extLst>
  </p:cSld>
  <p:clrMapOvr>
    <a:masterClrMapping/>
  </p:clrMapOvr>
  <p:transition spd="slow"/>
</p:sldLayout>
</file>

<file path=ppt/slideLayouts/slideLayout3449.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921382024"/>
      </p:ext>
    </p:extLst>
  </p:cSld>
  <p:clrMapOvr>
    <a:masterClrMapping/>
  </p:clrMapOvr>
  <p:transition spd="slow"/>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02991195"/>
      </p:ext>
    </p:extLst>
  </p:cSld>
  <p:clrMapOvr>
    <a:masterClrMapping/>
  </p:clrMapOvr>
</p:sldLayout>
</file>

<file path=ppt/slideLayouts/slideLayout3450.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251217"/>
      </p:ext>
    </p:extLst>
  </p:cSld>
  <p:clrMapOvr>
    <a:masterClrMapping/>
  </p:clrMapOvr>
</p:sldLayout>
</file>

<file path=ppt/slideLayouts/slideLayout3451.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746488310"/>
      </p:ext>
    </p:extLst>
  </p:cSld>
  <p:clrMapOvr>
    <a:masterClrMapping/>
  </p:clrMapOvr>
  <p:transition spd="slow" advTm="3000">
    <p:random/>
  </p:transition>
</p:sldLayout>
</file>

<file path=ppt/slideLayouts/slideLayout3452.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89234"/>
      </p:ext>
    </p:extLst>
  </p:cSld>
  <p:clrMapOvr>
    <a:masterClrMapping/>
  </p:clrMapOvr>
</p:sldLayout>
</file>

<file path=ppt/slideLayouts/slideLayout3453.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78913"/>
      </p:ext>
    </p:extLst>
  </p:cSld>
  <p:clrMapOvr>
    <a:masterClrMapping/>
  </p:clrMapOvr>
</p:sldLayout>
</file>

<file path=ppt/slideLayouts/slideLayout3454.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06235"/>
      </p:ext>
    </p:extLst>
  </p:cSld>
  <p:clrMapOvr>
    <a:masterClrMapping/>
  </p:clrMapOvr>
</p:sldLayout>
</file>

<file path=ppt/slideLayouts/slideLayout3455.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589311"/>
      </p:ext>
    </p:extLst>
  </p:cSld>
  <p:clrMapOvr>
    <a:masterClrMapping/>
  </p:clrMapOvr>
</p:sldLayout>
</file>

<file path=ppt/slideLayouts/slideLayout3456.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448663"/>
      </p:ext>
    </p:extLst>
  </p:cSld>
  <p:clrMapOvr>
    <a:masterClrMapping/>
  </p:clrMapOvr>
</p:sldLayout>
</file>

<file path=ppt/slideLayouts/slideLayout3457.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141899"/>
      </p:ext>
    </p:extLst>
  </p:cSld>
  <p:clrMapOvr>
    <a:masterClrMapping/>
  </p:clrMapOvr>
</p:sldLayout>
</file>

<file path=ppt/slideLayouts/slideLayout3458.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241537"/>
      </p:ext>
    </p:extLst>
  </p:cSld>
  <p:clrMapOvr>
    <a:masterClrMapping/>
  </p:clrMapOvr>
</p:sldLayout>
</file>

<file path=ppt/slideLayouts/slideLayout3459.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2085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282247"/>
      </p:ext>
    </p:extLst>
  </p:cSld>
  <p:clrMapOvr>
    <a:masterClrMapping/>
  </p:clrMapOvr>
  <p:timing>
    <p:tnLst>
      <p:par>
        <p:cTn id="1" dur="indefinite" restart="never" nodeType="tmRoot"/>
      </p:par>
    </p:tnLst>
  </p:timing>
</p:sldLayout>
</file>

<file path=ppt/slideLayouts/slideLayout3460.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69606123"/>
      </p:ext>
    </p:extLst>
  </p:cSld>
  <p:clrMapOvr>
    <a:masterClrMapping/>
  </p:clrMapOvr>
  <p:transition spd="slow" advTm="3000">
    <p:random/>
  </p:transition>
</p:sldLayout>
</file>

<file path=ppt/slideLayouts/slideLayout3461.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41748"/>
      </p:ext>
    </p:extLst>
  </p:cSld>
  <p:clrMapOvr>
    <a:masterClrMapping/>
  </p:clrMapOvr>
</p:sldLayout>
</file>

<file path=ppt/slideLayouts/slideLayout3462.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010411"/>
      </p:ext>
    </p:extLst>
  </p:cSld>
  <p:clrMapOvr>
    <a:masterClrMapping/>
  </p:clrMapOvr>
</p:sldLayout>
</file>

<file path=ppt/slideLayouts/slideLayout3463.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49321"/>
      </p:ext>
    </p:extLst>
  </p:cSld>
  <p:clrMapOvr>
    <a:masterClrMapping/>
  </p:clrMapOvr>
</p:sldLayout>
</file>

<file path=ppt/slideLayouts/slideLayout3464.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242187"/>
      </p:ext>
    </p:extLst>
  </p:cSld>
  <p:clrMapOvr>
    <a:masterClrMapping/>
  </p:clrMapOvr>
</p:sldLayout>
</file>

<file path=ppt/slideLayouts/slideLayout3465.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957760"/>
      </p:ext>
    </p:extLst>
  </p:cSld>
  <p:clrMapOvr>
    <a:masterClrMapping/>
  </p:clrMapOvr>
</p:sldLayout>
</file>

<file path=ppt/slideLayouts/slideLayout3466.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630445"/>
      </p:ext>
    </p:extLst>
  </p:cSld>
  <p:clrMapOvr>
    <a:masterClrMapping/>
  </p:clrMapOvr>
</p:sldLayout>
</file>

<file path=ppt/slideLayouts/slideLayout3467.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998180"/>
      </p:ext>
    </p:extLst>
  </p:cSld>
  <p:clrMapOvr>
    <a:masterClrMapping/>
  </p:clrMapOvr>
</p:sldLayout>
</file>

<file path=ppt/slideLayouts/slideLayout3468.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98526"/>
      </p:ext>
    </p:extLst>
  </p:cSld>
  <p:clrMapOvr>
    <a:masterClrMapping/>
  </p:clrMapOvr>
</p:sldLayout>
</file>

<file path=ppt/slideLayouts/slideLayout346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439560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51361023"/>
      </p:ext>
    </p:extLst>
  </p:cSld>
  <p:clrMapOvr>
    <a:masterClrMapping/>
  </p:clrMapOvr>
</p:sldLayout>
</file>

<file path=ppt/slideLayouts/slideLayout347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151571"/>
      </p:ext>
    </p:extLst>
  </p:cSld>
  <p:clrMapOvr>
    <a:masterClrMapping/>
  </p:clrMapOvr>
  <p:transition spd="slow" advClick="0" advTm="4000">
    <p:comb/>
  </p:transition>
</p:sldLayout>
</file>

<file path=ppt/slideLayouts/slideLayout3471.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589356"/>
      </p:ext>
    </p:extLst>
  </p:cSld>
  <p:clrMapOvr>
    <a:masterClrMapping/>
  </p:clrMapOvr>
  <p:transition spd="slow"/>
</p:sldLayout>
</file>

<file path=ppt/slideLayouts/slideLayout3472.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699588964"/>
      </p:ext>
    </p:extLst>
  </p:cSld>
  <p:clrMapOvr>
    <a:masterClrMapping/>
  </p:clrMapOvr>
  <p:transition spd="slow"/>
</p:sldLayout>
</file>

<file path=ppt/slideLayouts/slideLayout347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34595613"/>
      </p:ext>
    </p:extLst>
  </p:cSld>
  <p:clrMapOvr>
    <a:masterClrMapping/>
  </p:clrMapOvr>
</p:sldLayout>
</file>

<file path=ppt/slideLayouts/slideLayout347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77074"/>
      </p:ext>
    </p:extLst>
  </p:cSld>
  <p:clrMapOvr>
    <a:masterClrMapping/>
  </p:clrMapOvr>
</p:sldLayout>
</file>

<file path=ppt/slideLayouts/slideLayout34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142398"/>
      </p:ext>
    </p:extLst>
  </p:cSld>
  <p:clrMapOvr>
    <a:masterClrMapping/>
  </p:clrMapOvr>
</p:sldLayout>
</file>

<file path=ppt/slideLayouts/slideLayout347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879551"/>
      </p:ext>
    </p:extLst>
  </p:cSld>
  <p:clrMapOvr>
    <a:masterClrMapping/>
  </p:clrMapOvr>
</p:sldLayout>
</file>

<file path=ppt/slideLayouts/slideLayout34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51359"/>
      </p:ext>
    </p:extLst>
  </p:cSld>
  <p:clrMapOvr>
    <a:masterClrMapping/>
  </p:clrMapOvr>
</p:sldLayout>
</file>

<file path=ppt/slideLayouts/slideLayout347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7135"/>
      </p:ext>
    </p:extLst>
  </p:cSld>
  <p:clrMapOvr>
    <a:masterClrMapping/>
  </p:clrMapOvr>
</p:sldLayout>
</file>

<file path=ppt/slideLayouts/slideLayout3479.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4121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29175"/>
      </p:ext>
    </p:extLst>
  </p:cSld>
  <p:clrMapOvr>
    <a:masterClrMapping/>
  </p:clrMapOvr>
  <p:timing>
    <p:tnLst>
      <p:par>
        <p:cTn id="1" dur="indefinite" restart="never" nodeType="tmRoot"/>
      </p:par>
    </p:tnLst>
  </p:timing>
</p:sldLayout>
</file>

<file path=ppt/slideLayouts/slideLayout3480.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04615"/>
      </p:ext>
    </p:extLst>
  </p:cSld>
  <p:clrMapOvr>
    <a:masterClrMapping/>
  </p:clrMapOvr>
</p:sldLayout>
</file>

<file path=ppt/slideLayouts/slideLayout3481.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370216"/>
      </p:ext>
    </p:extLst>
  </p:cSld>
  <p:clrMapOvr>
    <a:masterClrMapping/>
  </p:clrMapOvr>
</p:sldLayout>
</file>

<file path=ppt/slideLayouts/slideLayout348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60853"/>
      </p:ext>
    </p:extLst>
  </p:cSld>
  <p:clrMapOvr>
    <a:masterClrMapping/>
  </p:clrMapOvr>
</p:sldLayout>
</file>

<file path=ppt/slideLayouts/slideLayout348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486627"/>
      </p:ext>
    </p:extLst>
  </p:cSld>
  <p:clrMapOvr>
    <a:masterClrMapping/>
  </p:clrMapOvr>
</p:sldLayout>
</file>

<file path=ppt/slideLayouts/slideLayout348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941592"/>
      </p:ext>
    </p:extLst>
  </p:cSld>
  <p:clrMapOvr>
    <a:masterClrMapping/>
  </p:clrMapOvr>
</p:sldLayout>
</file>

<file path=ppt/slideLayouts/slideLayout348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07284"/>
      </p:ext>
    </p:extLst>
  </p:cSld>
  <p:clrMapOvr>
    <a:masterClrMapping/>
  </p:clrMapOvr>
</p:sldLayout>
</file>

<file path=ppt/slideLayouts/slideLayout3486.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023548"/>
      </p:ext>
    </p:extLst>
  </p:cSld>
  <p:clrMapOvr>
    <a:masterClrMapping/>
  </p:clrMapOvr>
</p:sldLayout>
</file>

<file path=ppt/slideLayouts/slideLayout3487.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900863"/>
      </p:ext>
    </p:extLst>
  </p:cSld>
  <p:clrMapOvr>
    <a:masterClrMapping/>
  </p:clrMapOvr>
</p:sldLayout>
</file>

<file path=ppt/slideLayouts/slideLayout3488.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31308"/>
      </p:ext>
    </p:extLst>
  </p:cSld>
  <p:clrMapOvr>
    <a:masterClrMapping/>
  </p:clrMapOvr>
</p:sldLayout>
</file>

<file path=ppt/slideLayouts/slideLayout3489.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3231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91595639"/>
      </p:ext>
    </p:extLst>
  </p:cSld>
  <p:clrMapOvr>
    <a:masterClrMapping/>
  </p:clrMapOvr>
</p:sldLayout>
</file>

<file path=ppt/slideLayouts/slideLayout3490.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26985"/>
      </p:ext>
    </p:extLst>
  </p:cSld>
  <p:clrMapOvr>
    <a:masterClrMapping/>
  </p:clrMapOvr>
</p:sldLayout>
</file>

<file path=ppt/slideLayouts/slideLayout3491.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600098"/>
      </p:ext>
    </p:extLst>
  </p:cSld>
  <p:clrMapOvr>
    <a:masterClrMapping/>
  </p:clrMapOvr>
</p:sldLayout>
</file>

<file path=ppt/slideLayouts/slideLayout3492.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999520"/>
      </p:ext>
    </p:extLst>
  </p:cSld>
  <p:clrMapOvr>
    <a:masterClrMapping/>
  </p:clrMapOvr>
</p:sldLayout>
</file>

<file path=ppt/slideLayouts/slideLayout3493.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60906"/>
      </p:ext>
    </p:extLst>
  </p:cSld>
  <p:clrMapOvr>
    <a:masterClrMapping/>
  </p:clrMapOvr>
</p:sldLayout>
</file>

<file path=ppt/slideLayouts/slideLayout3494.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301368"/>
      </p:ext>
    </p:extLst>
  </p:cSld>
  <p:clrMapOvr>
    <a:masterClrMapping/>
  </p:clrMapOvr>
</p:sldLayout>
</file>

<file path=ppt/slideLayouts/slideLayout3495.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4118256"/>
      </p:ext>
    </p:extLst>
  </p:cSld>
  <p:clrMapOvr>
    <a:masterClrMapping/>
  </p:clrMapOvr>
</p:sldLayout>
</file>

<file path=ppt/slideLayouts/slideLayout3496.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5975495"/>
      </p:ext>
    </p:extLst>
  </p:cSld>
  <p:clrMapOvr>
    <a:masterClrMapping/>
  </p:clrMapOvr>
</p:sldLayout>
</file>

<file path=ppt/slideLayouts/slideLayout349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36305722"/>
      </p:ext>
    </p:extLst>
  </p:cSld>
  <p:clrMapOvr>
    <a:masterClrMapping/>
  </p:clrMapOvr>
</p:sldLayout>
</file>

<file path=ppt/slideLayouts/slideLayout349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0728274"/>
      </p:ext>
    </p:extLst>
  </p:cSld>
  <p:clrMapOvr>
    <a:masterClrMapping/>
  </p:clrMapOvr>
</p:sldLayout>
</file>

<file path=ppt/slideLayouts/slideLayout349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48351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9232610"/>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090340"/>
      </p:ext>
    </p:extLst>
  </p:cSld>
  <p:clrMapOvr>
    <a:masterClrMapping/>
  </p:clrMapOvr>
  <p:timing>
    <p:tnLst>
      <p:par>
        <p:cTn id="1" dur="indefinite" restart="never" nodeType="tmRoot"/>
      </p:par>
    </p:tnLst>
  </p:timing>
</p:sldLayout>
</file>

<file path=ppt/slideLayouts/slideLayout350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23583241"/>
      </p:ext>
    </p:extLst>
  </p:cSld>
  <p:clrMapOvr>
    <a:masterClrMapping/>
  </p:clrMapOvr>
</p:sldLayout>
</file>

<file path=ppt/slideLayouts/slideLayout350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70326162"/>
      </p:ext>
    </p:extLst>
  </p:cSld>
  <p:clrMapOvr>
    <a:masterClrMapping/>
  </p:clrMapOvr>
</p:sldLayout>
</file>

<file path=ppt/slideLayouts/slideLayout3502.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176914"/>
      </p:ext>
    </p:extLst>
  </p:cSld>
  <p:clrMapOvr>
    <a:masterClrMapping/>
  </p:clrMapOvr>
</p:sldLayout>
</file>

<file path=ppt/slideLayouts/slideLayout3503.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4087714543"/>
      </p:ext>
    </p:extLst>
  </p:cSld>
  <p:clrMapOvr>
    <a:masterClrMapping/>
  </p:clrMapOvr>
</p:sldLayout>
</file>

<file path=ppt/slideLayouts/slideLayout3504.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704645"/>
      </p:ext>
    </p:extLst>
  </p:cSld>
  <p:clrMapOvr>
    <a:masterClrMapping/>
  </p:clrMapOvr>
</p:sldLayout>
</file>

<file path=ppt/slideLayouts/slideLayout350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3002282013"/>
      </p:ext>
    </p:extLst>
  </p:cSld>
  <p:clrMapOvr>
    <a:masterClrMapping/>
  </p:clrMapOvr>
</p:sldLayout>
</file>

<file path=ppt/slideLayouts/slideLayout3506.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614369"/>
      </p:ext>
    </p:extLst>
  </p:cSld>
  <p:clrMapOvr>
    <a:masterClrMapping/>
  </p:clrMapOvr>
</p:sldLayout>
</file>

<file path=ppt/slideLayouts/slideLayout350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414242314"/>
      </p:ext>
    </p:extLst>
  </p:cSld>
  <p:clrMapOvr>
    <a:masterClrMapping/>
  </p:clrMapOvr>
</p:sldLayout>
</file>

<file path=ppt/slideLayouts/slideLayout3508.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7855"/>
      </p:ext>
    </p:extLst>
  </p:cSld>
  <p:clrMapOvr>
    <a:masterClrMapping/>
  </p:clrMapOvr>
</p:sldLayout>
</file>

<file path=ppt/slideLayouts/slideLayout350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280284084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156151564"/>
      </p:ext>
    </p:extLst>
  </p:cSld>
  <p:clrMapOvr>
    <a:masterClrMapping/>
  </p:clrMapOvr>
</p:sldLayout>
</file>

<file path=ppt/slideLayouts/slideLayout3510.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58050"/>
      </p:ext>
    </p:extLst>
  </p:cSld>
  <p:clrMapOvr>
    <a:masterClrMapping/>
  </p:clrMapOvr>
</p:sldLayout>
</file>

<file path=ppt/slideLayouts/slideLayout3511.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24555"/>
      </p:ext>
    </p:extLst>
  </p:cSld>
  <p:clrMapOvr>
    <a:masterClrMapping/>
  </p:clrMapOvr>
</p:sldLayout>
</file>

<file path=ppt/slideLayouts/slideLayout3512.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73820735"/>
      </p:ext>
    </p:extLst>
  </p:cSld>
  <p:clrMapOvr>
    <a:masterClrMapping/>
  </p:clrMapOvr>
</p:sldLayout>
</file>

<file path=ppt/slideLayouts/slideLayout3513.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6802230"/>
      </p:ext>
    </p:extLst>
  </p:cSld>
  <p:clrMapOvr>
    <a:masterClrMapping/>
  </p:clrMapOvr>
</p:sldLayout>
</file>

<file path=ppt/slideLayouts/slideLayout3514.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3950202"/>
      </p:ext>
    </p:extLst>
  </p:cSld>
  <p:clrMapOvr>
    <a:masterClrMapping/>
  </p:clrMapOvr>
</p:sldLayout>
</file>

<file path=ppt/slideLayouts/slideLayout3515.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48212577"/>
      </p:ext>
    </p:extLst>
  </p:cSld>
  <p:clrMapOvr>
    <a:masterClrMapping/>
  </p:clrMapOvr>
</p:sldLayout>
</file>

<file path=ppt/slideLayouts/slideLayout3516.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22627006"/>
      </p:ext>
    </p:extLst>
  </p:cSld>
  <p:clrMapOvr>
    <a:masterClrMapping/>
  </p:clrMapOvr>
</p:sldLayout>
</file>

<file path=ppt/slideLayouts/slideLayout3517.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05041610"/>
      </p:ext>
    </p:extLst>
  </p:cSld>
  <p:clrMapOvr>
    <a:masterClrMapping/>
  </p:clrMapOvr>
</p:sldLayout>
</file>

<file path=ppt/slideLayouts/slideLayout3518.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4225872459"/>
      </p:ext>
    </p:extLst>
  </p:cSld>
  <p:clrMapOvr>
    <a:masterClrMapping/>
  </p:clrMapOvr>
</p:sldLayout>
</file>

<file path=ppt/slideLayouts/slideLayout3519.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2946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938788"/>
      </p:ext>
    </p:extLst>
  </p:cSld>
  <p:clrMapOvr>
    <a:masterClrMapping/>
  </p:clrMapOvr>
  <p:timing>
    <p:tnLst>
      <p:par>
        <p:cTn id="1" dur="indefinite" restart="never" nodeType="tmRoot"/>
      </p:par>
    </p:tnLst>
  </p:timing>
</p:sldLayout>
</file>

<file path=ppt/slideLayouts/slideLayout3520.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1016405789"/>
      </p:ext>
    </p:extLst>
  </p:cSld>
  <p:clrMapOvr>
    <a:masterClrMapping/>
  </p:clrMapOvr>
</p:sldLayout>
</file>

<file path=ppt/slideLayouts/slideLayout3521.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968820"/>
      </p:ext>
    </p:extLst>
  </p:cSld>
  <p:clrMapOvr>
    <a:masterClrMapping/>
  </p:clrMapOvr>
</p:sldLayout>
</file>

<file path=ppt/slideLayouts/slideLayout3522.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255563386"/>
      </p:ext>
    </p:extLst>
  </p:cSld>
  <p:clrMapOvr>
    <a:masterClrMapping/>
  </p:clrMapOvr>
</p:sldLayout>
</file>

<file path=ppt/slideLayouts/slideLayout3523.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759034"/>
      </p:ext>
    </p:extLst>
  </p:cSld>
  <p:clrMapOvr>
    <a:masterClrMapping/>
  </p:clrMapOvr>
</p:sldLayout>
</file>

<file path=ppt/slideLayouts/slideLayout3524.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677901835"/>
      </p:ext>
    </p:extLst>
  </p:cSld>
  <p:clrMapOvr>
    <a:masterClrMapping/>
  </p:clrMapOvr>
</p:sldLayout>
</file>

<file path=ppt/slideLayouts/slideLayout3525.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43617"/>
      </p:ext>
    </p:extLst>
  </p:cSld>
  <p:clrMapOvr>
    <a:masterClrMapping/>
  </p:clrMapOvr>
</p:sldLayout>
</file>

<file path=ppt/slideLayouts/slideLayout3526.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3708134708"/>
      </p:ext>
    </p:extLst>
  </p:cSld>
  <p:clrMapOvr>
    <a:masterClrMapping/>
  </p:clrMapOvr>
</p:sldLayout>
</file>

<file path=ppt/slideLayouts/slideLayout3527.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56226"/>
      </p:ext>
    </p:extLst>
  </p:cSld>
  <p:clrMapOvr>
    <a:masterClrMapping/>
  </p:clrMapOvr>
</p:sldLayout>
</file>

<file path=ppt/slideLayouts/slideLayout3528.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62250470"/>
      </p:ext>
    </p:extLst>
  </p:cSld>
  <p:clrMapOvr>
    <a:masterClrMapping/>
  </p:clrMapOvr>
</p:sldLayout>
</file>

<file path=ppt/slideLayouts/slideLayout3529.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5690988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790351429"/>
      </p:ext>
    </p:extLst>
  </p:cSld>
  <p:clrMapOvr>
    <a:masterClrMapping/>
  </p:clrMapOvr>
</p:sldLayout>
</file>

<file path=ppt/slideLayouts/slideLayout3530.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056896"/>
      </p:ext>
    </p:extLst>
  </p:cSld>
  <p:clrMapOvr>
    <a:masterClrMapping/>
  </p:clrMapOvr>
</p:sldLayout>
</file>

<file path=ppt/slideLayouts/slideLayout3531.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424875"/>
      </p:ext>
    </p:extLst>
  </p:cSld>
  <p:clrMapOvr>
    <a:masterClrMapping/>
  </p:clrMapOvr>
</p:sldLayout>
</file>

<file path=ppt/slideLayouts/slideLayout3532.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346023"/>
      </p:ext>
    </p:extLst>
  </p:cSld>
  <p:clrMapOvr>
    <a:masterClrMapping/>
  </p:clrMapOvr>
</p:sldLayout>
</file>

<file path=ppt/slideLayouts/slideLayout353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3248592732"/>
      </p:ext>
    </p:extLst>
  </p:cSld>
  <p:clrMapOvr>
    <a:masterClrMapping/>
  </p:clrMapOvr>
</p:sldLayout>
</file>

<file path=ppt/slideLayouts/slideLayout353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3235922388"/>
      </p:ext>
    </p:extLst>
  </p:cSld>
  <p:clrMapOvr>
    <a:masterClrMapping/>
  </p:clrMapOvr>
</p:sldLayout>
</file>

<file path=ppt/slideLayouts/slideLayout3535.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738510"/>
      </p:ext>
    </p:extLst>
  </p:cSld>
  <p:clrMapOvr>
    <a:masterClrMapping/>
  </p:clrMapOvr>
  <p:transition spd="slow" advClick="0" advTm="0">
    <p:random/>
  </p:transition>
</p:sldLayout>
</file>

<file path=ppt/slideLayouts/slideLayout353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020176933"/>
      </p:ext>
    </p:extLst>
  </p:cSld>
  <p:clrMapOvr>
    <a:masterClrMapping/>
  </p:clrMapOvr>
</p:sldLayout>
</file>

<file path=ppt/slideLayouts/slideLayout35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407201"/>
      </p:ext>
    </p:extLst>
  </p:cSld>
  <p:clrMapOvr>
    <a:masterClrMapping/>
  </p:clrMapOvr>
</p:sldLayout>
</file>

<file path=ppt/slideLayouts/slideLayout3538.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473780"/>
      </p:ext>
    </p:extLst>
  </p:cSld>
  <p:clrMapOvr>
    <a:masterClrMapping/>
  </p:clrMapOvr>
</p:sldLayout>
</file>

<file path=ppt/slideLayouts/slideLayout35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6597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147710"/>
      </p:ext>
    </p:extLst>
  </p:cSld>
  <p:clrMapOvr>
    <a:masterClrMapping/>
  </p:clrMapOvr>
  <p:timing>
    <p:tnLst>
      <p:par>
        <p:cTn id="1" dur="indefinite" restart="never" nodeType="tmRoot"/>
      </p:par>
    </p:tnLst>
  </p:timing>
</p:sldLayout>
</file>

<file path=ppt/slideLayouts/slideLayout3540.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092156"/>
      </p:ext>
    </p:extLst>
  </p:cSld>
  <p:clrMapOvr>
    <a:masterClrMapping/>
  </p:clrMapOvr>
</p:sldLayout>
</file>

<file path=ppt/slideLayouts/slideLayout3541.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211358"/>
      </p:ext>
    </p:extLst>
  </p:cSld>
  <p:clrMapOvr>
    <a:masterClrMapping/>
  </p:clrMapOvr>
</p:sldLayout>
</file>

<file path=ppt/slideLayouts/slideLayout3542.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30702"/>
      </p:ext>
    </p:extLst>
  </p:cSld>
  <p:clrMapOvr>
    <a:masterClrMapping/>
  </p:clrMapOvr>
</p:sldLayout>
</file>

<file path=ppt/slideLayouts/slideLayout354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3057133444"/>
      </p:ext>
    </p:extLst>
  </p:cSld>
  <p:clrMapOvr>
    <a:masterClrMapping/>
  </p:clrMapOvr>
</p:sldLayout>
</file>

<file path=ppt/slideLayouts/slideLayout354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1700662266"/>
      </p:ext>
    </p:extLst>
  </p:cSld>
  <p:clrMapOvr>
    <a:masterClrMapping/>
  </p:clrMapOvr>
</p:sldLayout>
</file>

<file path=ppt/slideLayouts/slideLayout3545.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40929"/>
      </p:ext>
    </p:extLst>
  </p:cSld>
  <p:clrMapOvr>
    <a:masterClrMapping/>
  </p:clrMapOvr>
</p:sldLayout>
</file>

<file path=ppt/slideLayouts/slideLayout3546.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510484"/>
      </p:ext>
    </p:extLst>
  </p:cSld>
  <p:clrMapOvr>
    <a:masterClrMapping/>
  </p:clrMapOvr>
</p:sldLayout>
</file>

<file path=ppt/slideLayouts/slideLayout3547.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781353"/>
      </p:ext>
    </p:extLst>
  </p:cSld>
  <p:clrMapOvr>
    <a:masterClrMapping/>
  </p:clrMapOvr>
</p:sldLayout>
</file>

<file path=ppt/slideLayouts/slideLayout354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19376"/>
      </p:ext>
    </p:extLst>
  </p:cSld>
  <p:clrMapOvr>
    <a:masterClrMapping/>
  </p:clrMapOvr>
</p:sldLayout>
</file>

<file path=ppt/slideLayouts/slideLayout35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7521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2021/9/11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582317251"/>
      </p:ext>
    </p:extLst>
  </p:cSld>
  <p:clrMapOvr>
    <a:masterClrMapping/>
  </p:clrMapOvr>
  <p:timing>
    <p:tnLst>
      <p:par>
        <p:cTn id="1" dur="indefinite" restart="never" nodeType="tmRoot"/>
      </p:par>
    </p:tnLst>
  </p:timing>
</p:sldLayout>
</file>

<file path=ppt/slideLayouts/slideLayout35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147224"/>
      </p:ext>
    </p:extLst>
  </p:cSld>
  <p:clrMapOvr>
    <a:masterClrMapping/>
  </p:clrMapOvr>
</p:sldLayout>
</file>

<file path=ppt/slideLayouts/slideLayout35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84916"/>
      </p:ext>
    </p:extLst>
  </p:cSld>
  <p:clrMapOvr>
    <a:masterClrMapping/>
  </p:clrMapOvr>
</p:sldLayout>
</file>

<file path=ppt/slideLayouts/slideLayout355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17887"/>
      </p:ext>
    </p:extLst>
  </p:cSld>
  <p:clrMapOvr>
    <a:masterClrMapping/>
  </p:clrMapOvr>
</p:sldLayout>
</file>

<file path=ppt/slideLayouts/slideLayout3553.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89474"/>
      </p:ext>
    </p:extLst>
  </p:cSld>
  <p:clrMapOvr>
    <a:masterClrMapping/>
  </p:clrMapOvr>
</p:sldLayout>
</file>

<file path=ppt/slideLayouts/slideLayout3554.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267367"/>
      </p:ext>
    </p:extLst>
  </p:cSld>
  <p:clrMapOvr>
    <a:masterClrMapping/>
  </p:clrMapOvr>
</p:sldLayout>
</file>

<file path=ppt/slideLayouts/slideLayout3555.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08830"/>
      </p:ext>
    </p:extLst>
  </p:cSld>
  <p:clrMapOvr>
    <a:masterClrMapping/>
  </p:clrMapOvr>
</p:sldLayout>
</file>

<file path=ppt/slideLayouts/slideLayout355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03846"/>
      </p:ext>
    </p:extLst>
  </p:cSld>
  <p:clrMapOvr>
    <a:masterClrMapping/>
  </p:clrMapOvr>
</p:sldLayout>
</file>

<file path=ppt/slideLayouts/slideLayout355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87656"/>
      </p:ext>
    </p:extLst>
  </p:cSld>
  <p:clrMapOvr>
    <a:masterClrMapping/>
  </p:clrMapOvr>
</p:sldLayout>
</file>

<file path=ppt/slideLayouts/slideLayout355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24331"/>
      </p:ext>
    </p:extLst>
  </p:cSld>
  <p:clrMapOvr>
    <a:masterClrMapping/>
  </p:clrMapOvr>
</p:sldLayout>
</file>

<file path=ppt/slideLayouts/slideLayout355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200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75703875"/>
      </p:ext>
    </p:extLst>
  </p:cSld>
  <p:clrMapOvr>
    <a:masterClrMapping/>
  </p:clrMapOvr>
</p:sldLayout>
</file>

<file path=ppt/slideLayouts/slideLayout3560.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74337"/>
      </p:ext>
    </p:extLst>
  </p:cSld>
  <p:clrMapOvr>
    <a:masterClrMapping/>
  </p:clrMapOvr>
</p:sldLayout>
</file>

<file path=ppt/slideLayouts/slideLayout3561.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785274"/>
      </p:ext>
    </p:extLst>
  </p:cSld>
  <p:clrMapOvr>
    <a:masterClrMapping/>
  </p:clrMapOvr>
</p:sldLayout>
</file>

<file path=ppt/slideLayouts/slideLayout3562.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53620"/>
      </p:ext>
    </p:extLst>
  </p:cSld>
  <p:clrMapOvr>
    <a:masterClrMapping/>
  </p:clrMapOvr>
</p:sldLayout>
</file>

<file path=ppt/slideLayouts/slideLayout3563.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94615"/>
      </p:ext>
    </p:extLst>
  </p:cSld>
  <p:clrMapOvr>
    <a:masterClrMapping/>
  </p:clrMapOvr>
</p:sldLayout>
</file>

<file path=ppt/slideLayouts/slideLayout3564.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648246"/>
      </p:ext>
    </p:extLst>
  </p:cSld>
  <p:clrMapOvr>
    <a:masterClrMapping/>
  </p:clrMapOvr>
</p:sldLayout>
</file>

<file path=ppt/slideLayouts/slideLayout3565.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439061"/>
      </p:ext>
    </p:extLst>
  </p:cSld>
  <p:clrMapOvr>
    <a:masterClrMapping/>
  </p:clrMapOvr>
</p:sldLayout>
</file>

<file path=ppt/slideLayouts/slideLayout3566.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655777"/>
      </p:ext>
    </p:extLst>
  </p:cSld>
  <p:clrMapOvr>
    <a:masterClrMapping/>
  </p:clrMapOvr>
</p:sldLayout>
</file>

<file path=ppt/slideLayouts/slideLayout3567.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369481"/>
      </p:ext>
    </p:extLst>
  </p:cSld>
  <p:clrMapOvr>
    <a:masterClrMapping/>
  </p:clrMapOvr>
</p:sldLayout>
</file>

<file path=ppt/slideLayouts/slideLayout356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46863"/>
      </p:ext>
    </p:extLst>
  </p:cSld>
  <p:clrMapOvr>
    <a:masterClrMapping/>
  </p:clrMapOvr>
</p:sldLayout>
</file>

<file path=ppt/slideLayouts/slideLayout356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63905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498695"/>
      </p:ext>
    </p:extLst>
  </p:cSld>
  <p:clrMapOvr>
    <a:masterClrMapping/>
  </p:clrMapOvr>
</p:sldLayout>
</file>

<file path=ppt/slideLayouts/slideLayout357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41985412"/>
      </p:ext>
    </p:extLst>
  </p:cSld>
  <p:clrMapOvr>
    <a:masterClrMapping/>
  </p:clrMapOvr>
</p:sldLayout>
</file>

<file path=ppt/slideLayouts/slideLayout357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96099160"/>
      </p:ext>
    </p:extLst>
  </p:cSld>
  <p:clrMapOvr>
    <a:masterClrMapping/>
  </p:clrMapOvr>
</p:sldLayout>
</file>

<file path=ppt/slideLayouts/slideLayout357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50903595"/>
      </p:ext>
    </p:extLst>
  </p:cSld>
  <p:clrMapOvr>
    <a:masterClrMapping/>
  </p:clrMapOvr>
</p:sldLayout>
</file>

<file path=ppt/slideLayouts/slideLayout357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2398667"/>
      </p:ext>
    </p:extLst>
  </p:cSld>
  <p:clrMapOvr>
    <a:masterClrMapping/>
  </p:clrMapOvr>
</p:sldLayout>
</file>

<file path=ppt/slideLayouts/slideLayout357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18366657"/>
      </p:ext>
    </p:extLst>
  </p:cSld>
  <p:clrMapOvr>
    <a:masterClrMapping/>
  </p:clrMapOvr>
</p:sldLayout>
</file>

<file path=ppt/slideLayouts/slideLayout357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274537054"/>
      </p:ext>
    </p:extLst>
  </p:cSld>
  <p:clrMapOvr>
    <a:masterClrMapping/>
  </p:clrMapOvr>
</p:sldLayout>
</file>

<file path=ppt/slideLayouts/slideLayout357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52450"/>
      </p:ext>
    </p:extLst>
  </p:cSld>
  <p:clrMapOvr>
    <a:masterClrMapping/>
  </p:clrMapOvr>
</p:sldLayout>
</file>

<file path=ppt/slideLayouts/slideLayout357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1531349541"/>
      </p:ext>
    </p:extLst>
  </p:cSld>
  <p:clrMapOvr>
    <a:masterClrMapping/>
  </p:clrMapOvr>
</p:sldLayout>
</file>

<file path=ppt/slideLayouts/slideLayout357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373024"/>
      </p:ext>
    </p:extLst>
  </p:cSld>
  <p:clrMapOvr>
    <a:masterClrMapping/>
  </p:clrMapOvr>
</p:sldLayout>
</file>

<file path=ppt/slideLayouts/slideLayout357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2143681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215186"/>
      </p:ext>
    </p:extLst>
  </p:cSld>
  <p:clrMapOvr>
    <a:masterClrMapping/>
  </p:clrMapOvr>
</p:sldLayout>
</file>

<file path=ppt/slideLayouts/slideLayout358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2798"/>
      </p:ext>
    </p:extLst>
  </p:cSld>
  <p:clrMapOvr>
    <a:masterClrMapping/>
  </p:clrMapOvr>
</p:sldLayout>
</file>

<file path=ppt/slideLayouts/slideLayout358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2953097698"/>
      </p:ext>
    </p:extLst>
  </p:cSld>
  <p:clrMapOvr>
    <a:masterClrMapping/>
  </p:clrMapOvr>
</p:sldLayout>
</file>

<file path=ppt/slideLayouts/slideLayout358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20084"/>
      </p:ext>
    </p:extLst>
  </p:cSld>
  <p:clrMapOvr>
    <a:masterClrMapping/>
  </p:clrMapOvr>
</p:sldLayout>
</file>

<file path=ppt/slideLayouts/slideLayout358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2356902613"/>
      </p:ext>
    </p:extLst>
  </p:cSld>
  <p:clrMapOvr>
    <a:masterClrMapping/>
  </p:clrMapOvr>
</p:sldLayout>
</file>

<file path=ppt/slideLayouts/slideLayout358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767231"/>
      </p:ext>
    </p:extLst>
  </p:cSld>
  <p:clrMapOvr>
    <a:masterClrMapping/>
  </p:clrMapOvr>
</p:sldLayout>
</file>

<file path=ppt/slideLayouts/slideLayout3585.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548958"/>
      </p:ext>
    </p:extLst>
  </p:cSld>
  <p:clrMapOvr>
    <a:masterClrMapping/>
  </p:clrMapOvr>
</p:sldLayout>
</file>

<file path=ppt/slideLayouts/slideLayout3586.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72093854"/>
      </p:ext>
    </p:extLst>
  </p:cSld>
  <p:clrMapOvr>
    <a:masterClrMapping/>
  </p:clrMapOvr>
</p:sldLayout>
</file>

<file path=ppt/slideLayouts/slideLayout3587.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05445426"/>
      </p:ext>
    </p:extLst>
  </p:cSld>
  <p:clrMapOvr>
    <a:masterClrMapping/>
  </p:clrMapOvr>
</p:sldLayout>
</file>

<file path=ppt/slideLayouts/slideLayout3588.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24786987"/>
      </p:ext>
    </p:extLst>
  </p:cSld>
  <p:clrMapOvr>
    <a:masterClrMapping/>
  </p:clrMapOvr>
</p:sldLayout>
</file>

<file path=ppt/slideLayouts/slideLayout3589.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9478626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621741"/>
      </p:ext>
    </p:extLst>
  </p:cSld>
  <p:clrMapOvr>
    <a:masterClrMapping/>
  </p:clrMapOvr>
</p:sldLayout>
</file>

<file path=ppt/slideLayouts/slideLayout3590.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48364584"/>
      </p:ext>
    </p:extLst>
  </p:cSld>
  <p:clrMapOvr>
    <a:masterClrMapping/>
  </p:clrMapOvr>
</p:sldLayout>
</file>

<file path=ppt/slideLayouts/slideLayout3591.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01139477"/>
      </p:ext>
    </p:extLst>
  </p:cSld>
  <p:clrMapOvr>
    <a:masterClrMapping/>
  </p:clrMapOvr>
</p:sldLayout>
</file>

<file path=ppt/slideLayouts/slideLayout3592.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4236422170"/>
      </p:ext>
    </p:extLst>
  </p:cSld>
  <p:clrMapOvr>
    <a:masterClrMapping/>
  </p:clrMapOvr>
</p:sldLayout>
</file>

<file path=ppt/slideLayouts/slideLayout359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268796"/>
      </p:ext>
    </p:extLst>
  </p:cSld>
  <p:clrMapOvr>
    <a:masterClrMapping/>
  </p:clrMapOvr>
</p:sldLayout>
</file>

<file path=ppt/slideLayouts/slideLayout359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509161422"/>
      </p:ext>
    </p:extLst>
  </p:cSld>
  <p:clrMapOvr>
    <a:masterClrMapping/>
  </p:clrMapOvr>
</p:sldLayout>
</file>

<file path=ppt/slideLayouts/slideLayout359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95431"/>
      </p:ext>
    </p:extLst>
  </p:cSld>
  <p:clrMapOvr>
    <a:masterClrMapping/>
  </p:clrMapOvr>
</p:sldLayout>
</file>

<file path=ppt/slideLayouts/slideLayout3596.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3892865391"/>
      </p:ext>
    </p:extLst>
  </p:cSld>
  <p:clrMapOvr>
    <a:masterClrMapping/>
  </p:clrMapOvr>
</p:sldLayout>
</file>

<file path=ppt/slideLayouts/slideLayout359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02368"/>
      </p:ext>
    </p:extLst>
  </p:cSld>
  <p:clrMapOvr>
    <a:masterClrMapping/>
  </p:clrMapOvr>
</p:sldLayout>
</file>

<file path=ppt/slideLayouts/slideLayout3598.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2160521520"/>
      </p:ext>
    </p:extLst>
  </p:cSld>
  <p:clrMapOvr>
    <a:masterClrMapping/>
  </p:clrMapOvr>
</p:sldLayout>
</file>

<file path=ppt/slideLayouts/slideLayout359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53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66370"/>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397286309"/>
      </p:ext>
    </p:extLst>
  </p:cSld>
  <p:clrMapOvr>
    <a:masterClrMapping/>
  </p:clrMapOvr>
</p:sldLayout>
</file>

<file path=ppt/slideLayouts/slideLayout3600.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929346223"/>
      </p:ext>
    </p:extLst>
  </p:cSld>
  <p:clrMapOvr>
    <a:masterClrMapping/>
  </p:clrMapOvr>
</p:sldLayout>
</file>

<file path=ppt/slideLayouts/slideLayout360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17459"/>
      </p:ext>
    </p:extLst>
  </p:cSld>
  <p:clrMapOvr>
    <a:masterClrMapping/>
  </p:clrMapOvr>
</p:sldLayout>
</file>

<file path=ppt/slideLayouts/slideLayout3602.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2155042663"/>
      </p:ext>
    </p:extLst>
  </p:cSld>
  <p:clrMapOvr>
    <a:masterClrMapping/>
  </p:clrMapOvr>
</p:sldLayout>
</file>

<file path=ppt/slideLayouts/slideLayout3603.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4228498943"/>
      </p:ext>
    </p:extLst>
  </p:cSld>
  <p:clrMapOvr>
    <a:masterClrMapping/>
  </p:clrMapOvr>
</p:sldLayout>
</file>

<file path=ppt/slideLayouts/slideLayout3604.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406572"/>
      </p:ext>
    </p:extLst>
  </p:cSld>
  <p:clrMapOvr>
    <a:masterClrMapping/>
  </p:clrMapOvr>
</p:sldLayout>
</file>

<file path=ppt/slideLayouts/slideLayout3605.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73857"/>
      </p:ext>
    </p:extLst>
  </p:cSld>
  <p:clrMapOvr>
    <a:masterClrMapping/>
  </p:clrMapOvr>
</p:sldLayout>
</file>

<file path=ppt/slideLayouts/slideLayout3606.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807272"/>
      </p:ext>
    </p:extLst>
  </p:cSld>
  <p:clrMapOvr>
    <a:masterClrMapping/>
  </p:clrMapOvr>
</p:sldLayout>
</file>

<file path=ppt/slideLayouts/slideLayout3607.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3455018272"/>
      </p:ext>
    </p:extLst>
  </p:cSld>
  <p:clrMapOvr>
    <a:masterClrMapping/>
  </p:clrMapOvr>
</p:sldLayout>
</file>

<file path=ppt/slideLayouts/slideLayout3608.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899758853"/>
      </p:ext>
    </p:extLst>
  </p:cSld>
  <p:clrMapOvr>
    <a:masterClrMapping/>
  </p:clrMapOvr>
</p:sldLayout>
</file>

<file path=ppt/slideLayouts/slideLayout3609.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466523"/>
      </p:ext>
    </p:extLst>
  </p:cSld>
  <p:clrMapOvr>
    <a:masterClrMapping/>
  </p:clrMapOvr>
  <p:transition spd="slow" advClick="0" advTm="0">
    <p:rand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822712"/>
      </p:ext>
    </p:extLst>
  </p:cSld>
  <p:clrMapOvr>
    <a:masterClrMapping/>
  </p:clrMapOvr>
</p:sldLayout>
</file>

<file path=ppt/slideLayouts/slideLayout3610.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1849476131"/>
      </p:ext>
    </p:extLst>
  </p:cSld>
  <p:clrMapOvr>
    <a:masterClrMapping/>
  </p:clrMapOvr>
</p:sldLayout>
</file>

<file path=ppt/slideLayouts/slideLayout3611.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3081150836"/>
      </p:ext>
    </p:extLst>
  </p:cSld>
  <p:clrMapOvr>
    <a:masterClrMapping/>
  </p:clrMapOvr>
</p:sldLayout>
</file>

<file path=ppt/slideLayouts/slideLayout3612.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57104"/>
      </p:ext>
    </p:extLst>
  </p:cSld>
  <p:clrMapOvr>
    <a:masterClrMapping/>
  </p:clrMapOvr>
</p:sldLayout>
</file>

<file path=ppt/slideLayouts/slideLayout3613.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2787697048"/>
      </p:ext>
    </p:extLst>
  </p:cSld>
  <p:clrMapOvr>
    <a:masterClrMapping/>
  </p:clrMapOvr>
</p:sldLayout>
</file>

<file path=ppt/slideLayouts/slideLayout3614.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52055"/>
      </p:ext>
    </p:extLst>
  </p:cSld>
  <p:clrMapOvr>
    <a:masterClrMapping/>
  </p:clrMapOvr>
</p:sldLayout>
</file>

<file path=ppt/slideLayouts/slideLayout361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64716011"/>
      </p:ext>
    </p:extLst>
  </p:cSld>
  <p:clrMapOvr>
    <a:masterClrMapping/>
  </p:clrMapOvr>
</p:sldLayout>
</file>

<file path=ppt/slideLayouts/slideLayout361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228132"/>
      </p:ext>
    </p:extLst>
  </p:cSld>
  <p:clrMapOvr>
    <a:masterClrMapping/>
  </p:clrMapOvr>
</p:sldLayout>
</file>

<file path=ppt/slideLayouts/slideLayout3617.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76477394"/>
      </p:ext>
    </p:extLst>
  </p:cSld>
  <p:clrMapOvr>
    <a:masterClrMapping/>
  </p:clrMapOvr>
</p:sldLayout>
</file>

<file path=ppt/slideLayouts/slideLayout361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928460"/>
      </p:ext>
    </p:extLst>
  </p:cSld>
  <p:clrMapOvr>
    <a:masterClrMapping/>
  </p:clrMapOvr>
</p:sldLayout>
</file>

<file path=ppt/slideLayouts/slideLayout3619.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191403070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3615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2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668315"/>
      </p:ext>
    </p:extLst>
  </p:cSld>
  <p:clrMapOvr>
    <a:masterClrMapping/>
  </p:clrMapOvr>
</p:sldLayout>
</file>

<file path=ppt/slideLayouts/slideLayout3621.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758712"/>
      </p:ext>
    </p:extLst>
  </p:cSld>
  <p:clrMapOvr>
    <a:masterClrMapping/>
  </p:clrMapOvr>
</p:sldLayout>
</file>

<file path=ppt/slideLayouts/slideLayout3622.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44814321"/>
      </p:ext>
    </p:extLst>
  </p:cSld>
  <p:clrMapOvr>
    <a:masterClrMapping/>
  </p:clrMapOvr>
</p:sldLayout>
</file>

<file path=ppt/slideLayouts/slideLayout3623.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49118332"/>
      </p:ext>
    </p:extLst>
  </p:cSld>
  <p:clrMapOvr>
    <a:masterClrMapping/>
  </p:clrMapOvr>
</p:sldLayout>
</file>

<file path=ppt/slideLayouts/slideLayout3624.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4868975"/>
      </p:ext>
    </p:extLst>
  </p:cSld>
  <p:clrMapOvr>
    <a:masterClrMapping/>
  </p:clrMapOvr>
</p:sldLayout>
</file>

<file path=ppt/slideLayouts/slideLayout3625.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4603297"/>
      </p:ext>
    </p:extLst>
  </p:cSld>
  <p:clrMapOvr>
    <a:masterClrMapping/>
  </p:clrMapOvr>
</p:sldLayout>
</file>

<file path=ppt/slideLayouts/slideLayout3626.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82092714"/>
      </p:ext>
    </p:extLst>
  </p:cSld>
  <p:clrMapOvr>
    <a:masterClrMapping/>
  </p:clrMapOvr>
</p:sldLayout>
</file>

<file path=ppt/slideLayouts/slideLayout3627.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1734337"/>
      </p:ext>
    </p:extLst>
  </p:cSld>
  <p:clrMapOvr>
    <a:masterClrMapping/>
  </p:clrMapOvr>
</p:sldLayout>
</file>

<file path=ppt/slideLayouts/slideLayout362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4190431548"/>
      </p:ext>
    </p:extLst>
  </p:cSld>
  <p:clrMapOvr>
    <a:masterClrMapping/>
  </p:clrMapOvr>
</p:sldLayout>
</file>

<file path=ppt/slideLayouts/slideLayout3629.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4934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64396186"/>
      </p:ext>
    </p:extLst>
  </p:cSld>
  <p:clrMapOvr>
    <a:masterClrMapping/>
  </p:clrMapOvr>
</p:sldLayout>
</file>

<file path=ppt/slideLayouts/slideLayout3630.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3164760332"/>
      </p:ext>
    </p:extLst>
  </p:cSld>
  <p:clrMapOvr>
    <a:masterClrMapping/>
  </p:clrMapOvr>
</p:sldLayout>
</file>

<file path=ppt/slideLayouts/slideLayout3631.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260453"/>
      </p:ext>
    </p:extLst>
  </p:cSld>
  <p:clrMapOvr>
    <a:masterClrMapping/>
  </p:clrMapOvr>
</p:sldLayout>
</file>

<file path=ppt/slideLayouts/slideLayout3632.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2849115302"/>
      </p:ext>
    </p:extLst>
  </p:cSld>
  <p:clrMapOvr>
    <a:masterClrMapping/>
  </p:clrMapOvr>
</p:sldLayout>
</file>

<file path=ppt/slideLayouts/slideLayout363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433042"/>
      </p:ext>
    </p:extLst>
  </p:cSld>
  <p:clrMapOvr>
    <a:masterClrMapping/>
  </p:clrMapOvr>
</p:sldLayout>
</file>

<file path=ppt/slideLayouts/slideLayout3634.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515658152"/>
      </p:ext>
    </p:extLst>
  </p:cSld>
  <p:clrMapOvr>
    <a:masterClrMapping/>
  </p:clrMapOvr>
</p:sldLayout>
</file>

<file path=ppt/slideLayouts/slideLayout363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393980"/>
      </p:ext>
    </p:extLst>
  </p:cSld>
  <p:clrMapOvr>
    <a:masterClrMapping/>
  </p:clrMapOvr>
</p:sldLayout>
</file>

<file path=ppt/slideLayouts/slideLayout3636.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759483524"/>
      </p:ext>
    </p:extLst>
  </p:cSld>
  <p:clrMapOvr>
    <a:masterClrMapping/>
  </p:clrMapOvr>
</p:sldLayout>
</file>

<file path=ppt/slideLayouts/slideLayout363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25097"/>
      </p:ext>
    </p:extLst>
  </p:cSld>
  <p:clrMapOvr>
    <a:masterClrMapping/>
  </p:clrMapOvr>
</p:sldLayout>
</file>

<file path=ppt/slideLayouts/slideLayout3638.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5601"/>
      </p:ext>
    </p:extLst>
  </p:cSld>
  <p:clrMapOvr>
    <a:masterClrMapping/>
  </p:clrMapOvr>
</p:sldLayout>
</file>

<file path=ppt/slideLayouts/slideLayout3639.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479249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004124"/>
      </p:ext>
    </p:extLst>
  </p:cSld>
  <p:clrMapOvr>
    <a:masterClrMapping/>
  </p:clrMapOvr>
</p:sldLayout>
</file>

<file path=ppt/slideLayouts/slideLayout3640.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04160015"/>
      </p:ext>
    </p:extLst>
  </p:cSld>
  <p:clrMapOvr>
    <a:masterClrMapping/>
  </p:clrMapOvr>
</p:sldLayout>
</file>

<file path=ppt/slideLayouts/slideLayout3641.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093286"/>
      </p:ext>
    </p:extLst>
  </p:cSld>
  <p:clrMapOvr>
    <a:masterClrMapping/>
  </p:clrMapOvr>
</p:sldLayout>
</file>

<file path=ppt/slideLayouts/slideLayout3642.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14244050"/>
      </p:ext>
    </p:extLst>
  </p:cSld>
  <p:clrMapOvr>
    <a:masterClrMapping/>
  </p:clrMapOvr>
</p:sldLayout>
</file>

<file path=ppt/slideLayouts/slideLayout3643.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34011796"/>
      </p:ext>
    </p:extLst>
  </p:cSld>
  <p:clrMapOvr>
    <a:masterClrMapping/>
  </p:clrMapOvr>
</p:sldLayout>
</file>

<file path=ppt/slideLayouts/slideLayout3644.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75659024"/>
      </p:ext>
    </p:extLst>
  </p:cSld>
  <p:clrMapOvr>
    <a:masterClrMapping/>
  </p:clrMapOvr>
</p:sldLayout>
</file>

<file path=ppt/slideLayouts/slideLayout3645.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2315451529"/>
      </p:ext>
    </p:extLst>
  </p:cSld>
  <p:clrMapOvr>
    <a:masterClrMapping/>
  </p:clrMapOvr>
</p:sldLayout>
</file>

<file path=ppt/slideLayouts/slideLayout3646.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942271"/>
      </p:ext>
    </p:extLst>
  </p:cSld>
  <p:clrMapOvr>
    <a:masterClrMapping/>
  </p:clrMapOvr>
</p:sldLayout>
</file>

<file path=ppt/slideLayouts/slideLayout3647.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2405642937"/>
      </p:ext>
    </p:extLst>
  </p:cSld>
  <p:clrMapOvr>
    <a:masterClrMapping/>
  </p:clrMapOvr>
</p:sldLayout>
</file>

<file path=ppt/slideLayouts/slideLayout3648.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314520"/>
      </p:ext>
    </p:extLst>
  </p:cSld>
  <p:clrMapOvr>
    <a:masterClrMapping/>
  </p:clrMapOvr>
</p:sldLayout>
</file>

<file path=ppt/slideLayouts/slideLayout3649.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26874315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930096"/>
      </p:ext>
    </p:extLst>
  </p:cSld>
  <p:clrMapOvr>
    <a:masterClrMapping/>
  </p:clrMapOvr>
</p:sldLayout>
</file>

<file path=ppt/slideLayouts/slideLayout3650.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203493"/>
      </p:ext>
    </p:extLst>
  </p:cSld>
  <p:clrMapOvr>
    <a:masterClrMapping/>
  </p:clrMapOvr>
</p:sldLayout>
</file>

<file path=ppt/slideLayouts/slideLayout3651.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3458310009"/>
      </p:ext>
    </p:extLst>
  </p:cSld>
  <p:clrMapOvr>
    <a:masterClrMapping/>
  </p:clrMapOvr>
</p:sldLayout>
</file>

<file path=ppt/slideLayouts/slideLayout3652.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744281"/>
      </p:ext>
    </p:extLst>
  </p:cSld>
  <p:clrMapOvr>
    <a:masterClrMapping/>
  </p:clrMapOvr>
</p:sldLayout>
</file>

<file path=ppt/slideLayouts/slideLayout365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897364523"/>
      </p:ext>
    </p:extLst>
  </p:cSld>
  <p:clrMapOvr>
    <a:masterClrMapping/>
  </p:clrMapOvr>
</p:sldLayout>
</file>

<file path=ppt/slideLayouts/slideLayout3654.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997388"/>
      </p:ext>
    </p:extLst>
  </p:cSld>
  <p:clrMapOvr>
    <a:masterClrMapping/>
  </p:clrMapOvr>
</p:sldLayout>
</file>

<file path=ppt/slideLayouts/slideLayout3655.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852015750"/>
      </p:ext>
    </p:extLst>
  </p:cSld>
  <p:clrMapOvr>
    <a:masterClrMapping/>
  </p:clrMapOvr>
</p:sldLayout>
</file>

<file path=ppt/slideLayouts/slideLayout3656.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723631819"/>
      </p:ext>
    </p:extLst>
  </p:cSld>
  <p:clrMapOvr>
    <a:masterClrMapping/>
  </p:clrMapOvr>
</p:sldLayout>
</file>

<file path=ppt/slideLayouts/slideLayout3657.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731487"/>
      </p:ext>
    </p:extLst>
  </p:cSld>
  <p:clrMapOvr>
    <a:masterClrMapping/>
  </p:clrMapOvr>
</p:sldLayout>
</file>

<file path=ppt/slideLayouts/slideLayout3658.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050320"/>
      </p:ext>
    </p:extLst>
  </p:cSld>
  <p:clrMapOvr>
    <a:masterClrMapping/>
  </p:clrMapOvr>
</p:sldLayout>
</file>

<file path=ppt/slideLayouts/slideLayout3659.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59508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76539"/>
      </p:ext>
    </p:extLst>
  </p:cSld>
  <p:clrMapOvr>
    <a:masterClrMapping/>
  </p:clrMapOvr>
</p:sldLayout>
</file>

<file path=ppt/slideLayouts/slideLayout3660.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3024585020"/>
      </p:ext>
    </p:extLst>
  </p:cSld>
  <p:clrMapOvr>
    <a:masterClrMapping/>
  </p:clrMapOvr>
</p:sldLayout>
</file>

<file path=ppt/slideLayouts/slideLayout366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135412405"/>
      </p:ext>
    </p:extLst>
  </p:cSld>
  <p:clrMapOvr>
    <a:masterClrMapping/>
  </p:clrMapOvr>
</p:sldLayout>
</file>

<file path=ppt/slideLayouts/slideLayout3662.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34886"/>
      </p:ext>
    </p:extLst>
  </p:cSld>
  <p:clrMapOvr>
    <a:masterClrMapping/>
  </p:clrMapOvr>
  <p:transition spd="slow" advClick="0" advTm="0">
    <p:random/>
  </p:transition>
</p:sldLayout>
</file>

<file path=ppt/slideLayouts/slideLayout3663.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74596301"/>
      </p:ext>
    </p:extLst>
  </p:cSld>
  <p:clrMapOvr>
    <a:masterClrMapping/>
  </p:clrMapOvr>
</p:sldLayout>
</file>

<file path=ppt/slideLayouts/slideLayout3664.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215458"/>
      </p:ext>
    </p:extLst>
  </p:cSld>
  <p:clrMapOvr>
    <a:masterClrMapping/>
  </p:clrMapOvr>
</p:sldLayout>
</file>

<file path=ppt/slideLayouts/slideLayout3665.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69341474"/>
      </p:ext>
    </p:extLst>
  </p:cSld>
  <p:clrMapOvr>
    <a:masterClrMapping/>
  </p:clrMapOvr>
</p:sldLayout>
</file>

<file path=ppt/slideLayouts/slideLayout3666.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9916162"/>
      </p:ext>
    </p:extLst>
  </p:cSld>
  <p:clrMapOvr>
    <a:masterClrMapping/>
  </p:clrMapOvr>
</p:sldLayout>
</file>

<file path=ppt/slideLayouts/slideLayout3667.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2983460"/>
      </p:ext>
    </p:extLst>
  </p:cSld>
  <p:clrMapOvr>
    <a:masterClrMapping/>
  </p:clrMapOvr>
</p:sldLayout>
</file>

<file path=ppt/slideLayouts/slideLayout3668.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8329790"/>
      </p:ext>
    </p:extLst>
  </p:cSld>
  <p:clrMapOvr>
    <a:masterClrMapping/>
  </p:clrMapOvr>
</p:sldLayout>
</file>

<file path=ppt/slideLayouts/slideLayout3669.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07834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365845"/>
      </p:ext>
    </p:extLst>
  </p:cSld>
  <p:clrMapOvr>
    <a:masterClrMapping/>
  </p:clrMapOvr>
</p:sldLayout>
</file>

<file path=ppt/slideLayouts/slideLayout3670.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7649874"/>
      </p:ext>
    </p:extLst>
  </p:cSld>
  <p:clrMapOvr>
    <a:masterClrMapping/>
  </p:clrMapOvr>
</p:sldLayout>
</file>

<file path=ppt/slideLayouts/slideLayout3671.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667733869"/>
      </p:ext>
    </p:extLst>
  </p:cSld>
  <p:clrMapOvr>
    <a:masterClrMapping/>
  </p:clrMapOvr>
</p:sldLayout>
</file>

<file path=ppt/slideLayouts/slideLayout3672.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42029"/>
      </p:ext>
    </p:extLst>
  </p:cSld>
  <p:clrMapOvr>
    <a:masterClrMapping/>
  </p:clrMapOvr>
</p:sldLayout>
</file>

<file path=ppt/slideLayouts/slideLayout367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1303478734"/>
      </p:ext>
    </p:extLst>
  </p:cSld>
  <p:clrMapOvr>
    <a:masterClrMapping/>
  </p:clrMapOvr>
</p:sldLayout>
</file>

<file path=ppt/slideLayouts/slideLayout3674.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47156"/>
      </p:ext>
    </p:extLst>
  </p:cSld>
  <p:clrMapOvr>
    <a:masterClrMapping/>
  </p:clrMapOvr>
</p:sldLayout>
</file>

<file path=ppt/slideLayouts/slideLayout3675.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773754474"/>
      </p:ext>
    </p:extLst>
  </p:cSld>
  <p:clrMapOvr>
    <a:masterClrMapping/>
  </p:clrMapOvr>
</p:sldLayout>
</file>

<file path=ppt/slideLayouts/slideLayout3676.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650623"/>
      </p:ext>
    </p:extLst>
  </p:cSld>
  <p:clrMapOvr>
    <a:masterClrMapping/>
  </p:clrMapOvr>
</p:sldLayout>
</file>

<file path=ppt/slideLayouts/slideLayout3677.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2867890647"/>
      </p:ext>
    </p:extLst>
  </p:cSld>
  <p:clrMapOvr>
    <a:masterClrMapping/>
  </p:clrMapOvr>
</p:sldLayout>
</file>

<file path=ppt/slideLayouts/slideLayout3678.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600412"/>
      </p:ext>
    </p:extLst>
  </p:cSld>
  <p:clrMapOvr>
    <a:masterClrMapping/>
  </p:clrMapOvr>
</p:sldLayout>
</file>

<file path=ppt/slideLayouts/slideLayout367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15025569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68830"/>
      </p:ext>
    </p:extLst>
  </p:cSld>
  <p:clrMapOvr>
    <a:masterClrMapping/>
  </p:clrMapOvr>
</p:sldLayout>
</file>

<file path=ppt/slideLayouts/slideLayout3680.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29127"/>
      </p:ext>
    </p:extLst>
  </p:cSld>
  <p:clrMapOvr>
    <a:masterClrMapping/>
  </p:clrMapOvr>
</p:sldLayout>
</file>

<file path=ppt/slideLayouts/slideLayout3681.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90021"/>
      </p:ext>
    </p:extLst>
  </p:cSld>
  <p:clrMapOvr>
    <a:masterClrMapping/>
  </p:clrMapOvr>
</p:sldLayout>
</file>

<file path=ppt/slideLayouts/slideLayout3682.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1316764"/>
      </p:ext>
    </p:extLst>
  </p:cSld>
  <p:clrMapOvr>
    <a:masterClrMapping/>
  </p:clrMapOvr>
</p:sldLayout>
</file>

<file path=ppt/slideLayouts/slideLayout3683.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50983575"/>
      </p:ext>
    </p:extLst>
  </p:cSld>
  <p:clrMapOvr>
    <a:masterClrMapping/>
  </p:clrMapOvr>
</p:sldLayout>
</file>

<file path=ppt/slideLayouts/slideLayout3684.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76251033"/>
      </p:ext>
    </p:extLst>
  </p:cSld>
  <p:clrMapOvr>
    <a:masterClrMapping/>
  </p:clrMapOvr>
</p:sldLayout>
</file>

<file path=ppt/slideLayouts/slideLayout3685.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28823679"/>
      </p:ext>
    </p:extLst>
  </p:cSld>
  <p:clrMapOvr>
    <a:masterClrMapping/>
  </p:clrMapOvr>
</p:sldLayout>
</file>

<file path=ppt/slideLayouts/slideLayout3686.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92168393"/>
      </p:ext>
    </p:extLst>
  </p:cSld>
  <p:clrMapOvr>
    <a:masterClrMapping/>
  </p:clrMapOvr>
</p:sldLayout>
</file>

<file path=ppt/slideLayouts/slideLayout3687.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60707363"/>
      </p:ext>
    </p:extLst>
  </p:cSld>
  <p:clrMapOvr>
    <a:masterClrMapping/>
  </p:clrMapOvr>
</p:sldLayout>
</file>

<file path=ppt/slideLayouts/slideLayout3688.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599591560"/>
      </p:ext>
    </p:extLst>
  </p:cSld>
  <p:clrMapOvr>
    <a:masterClrMapping/>
  </p:clrMapOvr>
</p:sldLayout>
</file>

<file path=ppt/slideLayouts/slideLayout3689.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5196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065594"/>
      </p:ext>
    </p:extLst>
  </p:cSld>
  <p:clrMapOvr>
    <a:masterClrMapping/>
  </p:clrMapOvr>
</p:sldLayout>
</file>

<file path=ppt/slideLayouts/slideLayout3690.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267647544"/>
      </p:ext>
    </p:extLst>
  </p:cSld>
  <p:clrMapOvr>
    <a:masterClrMapping/>
  </p:clrMapOvr>
</p:sldLayout>
</file>

<file path=ppt/slideLayouts/slideLayout3691.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290660"/>
      </p:ext>
    </p:extLst>
  </p:cSld>
  <p:clrMapOvr>
    <a:masterClrMapping/>
  </p:clrMapOvr>
</p:sldLayout>
</file>

<file path=ppt/slideLayouts/slideLayout3692.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902293330"/>
      </p:ext>
    </p:extLst>
  </p:cSld>
  <p:clrMapOvr>
    <a:masterClrMapping/>
  </p:clrMapOvr>
</p:sldLayout>
</file>

<file path=ppt/slideLayouts/slideLayout3693.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63110"/>
      </p:ext>
    </p:extLst>
  </p:cSld>
  <p:clrMapOvr>
    <a:masterClrMapping/>
  </p:clrMapOvr>
</p:sldLayout>
</file>

<file path=ppt/slideLayouts/slideLayout3694.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3047049664"/>
      </p:ext>
    </p:extLst>
  </p:cSld>
  <p:clrMapOvr>
    <a:masterClrMapping/>
  </p:clrMapOvr>
</p:sldLayout>
</file>

<file path=ppt/slideLayouts/slideLayout3695.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50723"/>
      </p:ext>
    </p:extLst>
  </p:cSld>
  <p:clrMapOvr>
    <a:masterClrMapping/>
  </p:clrMapOvr>
</p:sldLayout>
</file>

<file path=ppt/slideLayouts/slideLayout3696.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21117671"/>
      </p:ext>
    </p:extLst>
  </p:cSld>
  <p:clrMapOvr>
    <a:masterClrMapping/>
  </p:clrMapOvr>
</p:sldLayout>
</file>

<file path=ppt/slideLayouts/slideLayout3697.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342197"/>
      </p:ext>
    </p:extLst>
  </p:cSld>
  <p:clrMapOvr>
    <a:masterClrMapping/>
  </p:clrMapOvr>
</p:sldLayout>
</file>

<file path=ppt/slideLayouts/slideLayout3698.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2832269551"/>
      </p:ext>
    </p:extLst>
  </p:cSld>
  <p:clrMapOvr>
    <a:masterClrMapping/>
  </p:clrMapOvr>
</p:sldLayout>
</file>

<file path=ppt/slideLayouts/slideLayout3699.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3375191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342697"/>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pPr>
                <a:defRPr/>
              </a:pPr>
              <a:t>‹#›</a:t>
            </a:fld>
            <a:endParaRPr lang="zh-CN" altLang="en-US" sz="2398"/>
          </a:p>
        </p:txBody>
      </p:sp>
    </p:spTree>
    <p:extLst>
      <p:ext uri="{BB962C8B-B14F-4D97-AF65-F5344CB8AC3E}">
        <p14:creationId xmlns:p14="http://schemas.microsoft.com/office/powerpoint/2010/main" val="2147328605"/>
      </p:ext>
    </p:extLst>
  </p:cSld>
  <p:clrMapOvr>
    <a:masterClrMapping/>
  </p:clrMapOvr>
</p:sldLayout>
</file>

<file path=ppt/slideLayouts/slideLayout3700.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295568"/>
      </p:ext>
    </p:extLst>
  </p:cSld>
  <p:clrMapOvr>
    <a:masterClrMapping/>
  </p:clrMapOvr>
</p:sldLayout>
</file>

<file path=ppt/slideLayouts/slideLayout3701.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988377"/>
      </p:ext>
    </p:extLst>
  </p:cSld>
  <p:clrMapOvr>
    <a:masterClrMapping/>
  </p:clrMapOvr>
</p:sldLayout>
</file>

<file path=ppt/slideLayouts/slideLayout3702.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906266"/>
      </p:ext>
    </p:extLst>
  </p:cSld>
  <p:clrMapOvr>
    <a:masterClrMapping/>
  </p:clrMapOvr>
</p:sldLayout>
</file>

<file path=ppt/slideLayouts/slideLayout3703.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57858900"/>
      </p:ext>
    </p:extLst>
  </p:cSld>
  <p:clrMapOvr>
    <a:masterClrMapping/>
  </p:clrMapOvr>
</p:sldLayout>
</file>

<file path=ppt/slideLayouts/slideLayout3704.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593540860"/>
      </p:ext>
    </p:extLst>
  </p:cSld>
  <p:clrMapOvr>
    <a:masterClrMapping/>
  </p:clrMapOvr>
</p:sldLayout>
</file>

<file path=ppt/slideLayouts/slideLayout3705.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75543"/>
      </p:ext>
    </p:extLst>
  </p:cSld>
  <p:clrMapOvr>
    <a:masterClrMapping/>
  </p:clrMapOvr>
  <p:transition spd="slow" advClick="0" advTm="0">
    <p:random/>
  </p:transition>
</p:sldLayout>
</file>

<file path=ppt/slideLayouts/slideLayout3706.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1447057941"/>
      </p:ext>
    </p:extLst>
  </p:cSld>
  <p:clrMapOvr>
    <a:masterClrMapping/>
  </p:clrMapOvr>
</p:sldLayout>
</file>

<file path=ppt/slideLayouts/slideLayout3707.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560230"/>
      </p:ext>
    </p:extLst>
  </p:cSld>
  <p:clrMapOvr>
    <a:masterClrMapping/>
  </p:clrMapOvr>
</p:sldLayout>
</file>

<file path=ppt/slideLayouts/slideLayout3708.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76634474"/>
      </p:ext>
    </p:extLst>
  </p:cSld>
  <p:clrMapOvr>
    <a:masterClrMapping/>
  </p:clrMapOvr>
</p:sldLayout>
</file>

<file path=ppt/slideLayouts/slideLayout3709.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9986638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pPr>
                <a:defRPr/>
              </a:pPr>
              <a:t>‹#›</a:t>
            </a:fld>
            <a:endParaRPr lang="zh-CN" altLang="en-US" sz="2398"/>
          </a:p>
        </p:txBody>
      </p:sp>
    </p:spTree>
    <p:extLst>
      <p:ext uri="{BB962C8B-B14F-4D97-AF65-F5344CB8AC3E}">
        <p14:creationId xmlns:p14="http://schemas.microsoft.com/office/powerpoint/2010/main" val="17905572"/>
      </p:ext>
    </p:extLst>
  </p:cSld>
  <p:clrMapOvr>
    <a:masterClrMapping/>
  </p:clrMapOvr>
</p:sldLayout>
</file>

<file path=ppt/slideLayouts/slideLayout3710.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2938959"/>
      </p:ext>
    </p:extLst>
  </p:cSld>
  <p:clrMapOvr>
    <a:masterClrMapping/>
  </p:clrMapOvr>
</p:sldLayout>
</file>

<file path=ppt/slideLayouts/slideLayout3711.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0027849"/>
      </p:ext>
    </p:extLst>
  </p:cSld>
  <p:clrMapOvr>
    <a:masterClrMapping/>
  </p:clrMapOvr>
</p:sldLayout>
</file>

<file path=ppt/slideLayouts/slideLayout3712.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3129322"/>
      </p:ext>
    </p:extLst>
  </p:cSld>
  <p:clrMapOvr>
    <a:masterClrMapping/>
  </p:clrMapOvr>
</p:sldLayout>
</file>

<file path=ppt/slideLayouts/slideLayout3713.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5111027"/>
      </p:ext>
    </p:extLst>
  </p:cSld>
  <p:clrMapOvr>
    <a:masterClrMapping/>
  </p:clrMapOvr>
</p:sldLayout>
</file>

<file path=ppt/slideLayouts/slideLayout371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590171958"/>
      </p:ext>
    </p:extLst>
  </p:cSld>
  <p:clrMapOvr>
    <a:masterClrMapping/>
  </p:clrMapOvr>
</p:sldLayout>
</file>

<file path=ppt/slideLayouts/slideLayout3715.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72146"/>
      </p:ext>
    </p:extLst>
  </p:cSld>
  <p:clrMapOvr>
    <a:masterClrMapping/>
  </p:clrMapOvr>
</p:sldLayout>
</file>

<file path=ppt/slideLayouts/slideLayout3716.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2806845164"/>
      </p:ext>
    </p:extLst>
  </p:cSld>
  <p:clrMapOvr>
    <a:masterClrMapping/>
  </p:clrMapOvr>
</p:sldLayout>
</file>

<file path=ppt/slideLayouts/slideLayout3717.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102851"/>
      </p:ext>
    </p:extLst>
  </p:cSld>
  <p:clrMapOvr>
    <a:masterClrMapping/>
  </p:clrMapOvr>
</p:sldLayout>
</file>

<file path=ppt/slideLayouts/slideLayout3718.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2804708773"/>
      </p:ext>
    </p:extLst>
  </p:cSld>
  <p:clrMapOvr>
    <a:masterClrMapping/>
  </p:clrMapOvr>
</p:sldLayout>
</file>

<file path=ppt/slideLayouts/slideLayout3719.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57333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844065"/>
      </p:ext>
    </p:extLst>
  </p:cSld>
  <p:clrMapOvr>
    <a:masterClrMapping/>
  </p:clrMapOvr>
</p:sldLayout>
</file>

<file path=ppt/slideLayouts/slideLayout3720.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2539605000"/>
      </p:ext>
    </p:extLst>
  </p:cSld>
  <p:clrMapOvr>
    <a:masterClrMapping/>
  </p:clrMapOvr>
</p:sldLayout>
</file>

<file path=ppt/slideLayouts/slideLayout3721.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929085"/>
      </p:ext>
    </p:extLst>
  </p:cSld>
  <p:clrMapOvr>
    <a:masterClrMapping/>
  </p:clrMapOvr>
</p:sldLayout>
</file>

<file path=ppt/slideLayouts/slideLayout3722.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3758600793"/>
      </p:ext>
    </p:extLst>
  </p:cSld>
  <p:clrMapOvr>
    <a:masterClrMapping/>
  </p:clrMapOvr>
</p:sldLayout>
</file>

<file path=ppt/slideLayouts/slideLayout3723.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6870"/>
      </p:ext>
    </p:extLst>
  </p:cSld>
  <p:clrMapOvr>
    <a:masterClrMapping/>
  </p:clrMapOvr>
</p:sldLayout>
</file>

<file path=ppt/slideLayouts/slideLayout3724.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92825"/>
      </p:ext>
    </p:extLst>
  </p:cSld>
  <p:clrMapOvr>
    <a:masterClrMapping/>
  </p:clrMapOvr>
</p:sldLayout>
</file>

<file path=ppt/slideLayouts/slideLayout3725.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92301054"/>
      </p:ext>
    </p:extLst>
  </p:cSld>
  <p:clrMapOvr>
    <a:masterClrMapping/>
  </p:clrMapOvr>
</p:sldLayout>
</file>

<file path=ppt/slideLayouts/slideLayout3726.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6955421"/>
      </p:ext>
    </p:extLst>
  </p:cSld>
  <p:clrMapOvr>
    <a:masterClrMapping/>
  </p:clrMapOvr>
</p:sldLayout>
</file>

<file path=ppt/slideLayouts/slideLayout3727.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7790146"/>
      </p:ext>
    </p:extLst>
  </p:cSld>
  <p:clrMapOvr>
    <a:masterClrMapping/>
  </p:clrMapOvr>
</p:sldLayout>
</file>

<file path=ppt/slideLayouts/slideLayout3728.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1180540"/>
      </p:ext>
    </p:extLst>
  </p:cSld>
  <p:clrMapOvr>
    <a:masterClrMapping/>
  </p:clrMapOvr>
</p:sldLayout>
</file>

<file path=ppt/slideLayouts/slideLayout3729.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012539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454002"/>
      </p:ext>
    </p:extLst>
  </p:cSld>
  <p:clrMapOvr>
    <a:masterClrMapping/>
  </p:clrMapOvr>
</p:sldLayout>
</file>

<file path=ppt/slideLayouts/slideLayout3730.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7357971"/>
      </p:ext>
    </p:extLst>
  </p:cSld>
  <p:clrMapOvr>
    <a:masterClrMapping/>
  </p:clrMapOvr>
</p:sldLayout>
</file>

<file path=ppt/slideLayouts/slideLayout3731.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65241902"/>
      </p:ext>
    </p:extLst>
  </p:cSld>
  <p:clrMapOvr>
    <a:masterClrMapping/>
  </p:clrMapOvr>
</p:sldLayout>
</file>

<file path=ppt/slideLayouts/slideLayout3732.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468247"/>
      </p:ext>
    </p:extLst>
  </p:cSld>
  <p:clrMapOvr>
    <a:masterClrMapping/>
  </p:clrMapOvr>
</p:sldLayout>
</file>

<file path=ppt/slideLayouts/slideLayout3733.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487135705"/>
      </p:ext>
    </p:extLst>
  </p:cSld>
  <p:clrMapOvr>
    <a:masterClrMapping/>
  </p:clrMapOvr>
</p:sldLayout>
</file>

<file path=ppt/slideLayouts/slideLayout3734.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761668"/>
      </p:ext>
    </p:extLst>
  </p:cSld>
  <p:clrMapOvr>
    <a:masterClrMapping/>
  </p:clrMapOvr>
</p:sldLayout>
</file>

<file path=ppt/slideLayouts/slideLayout3735.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1459089514"/>
      </p:ext>
    </p:extLst>
  </p:cSld>
  <p:clrMapOvr>
    <a:masterClrMapping/>
  </p:clrMapOvr>
</p:sldLayout>
</file>

<file path=ppt/slideLayouts/slideLayout3736.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047624"/>
      </p:ext>
    </p:extLst>
  </p:cSld>
  <p:clrMapOvr>
    <a:masterClrMapping/>
  </p:clrMapOvr>
</p:sldLayout>
</file>

<file path=ppt/slideLayouts/slideLayout3737.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1601228010"/>
      </p:ext>
    </p:extLst>
  </p:cSld>
  <p:clrMapOvr>
    <a:masterClrMapping/>
  </p:clrMapOvr>
</p:sldLayout>
</file>

<file path=ppt/slideLayouts/slideLayout3738.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405635"/>
      </p:ext>
    </p:extLst>
  </p:cSld>
  <p:clrMapOvr>
    <a:masterClrMapping/>
  </p:clrMapOvr>
</p:sldLayout>
</file>

<file path=ppt/slideLayouts/slideLayout3739.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23332169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704431"/>
      </p:ext>
    </p:extLst>
  </p:cSld>
  <p:clrMapOvr>
    <a:masterClrMapping/>
  </p:clrMapOvr>
</p:sldLayout>
</file>

<file path=ppt/slideLayouts/slideLayout3740.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50086"/>
      </p:ext>
    </p:extLst>
  </p:cSld>
  <p:clrMapOvr>
    <a:masterClrMapping/>
  </p:clrMapOvr>
</p:sldLayout>
</file>

<file path=ppt/slideLayouts/slideLayout3741.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3787188213"/>
      </p:ext>
    </p:extLst>
  </p:cSld>
  <p:clrMapOvr>
    <a:masterClrMapping/>
  </p:clrMapOvr>
</p:sldLayout>
</file>

<file path=ppt/slideLayouts/slideLayout3742.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2896247313"/>
      </p:ext>
    </p:extLst>
  </p:cSld>
  <p:clrMapOvr>
    <a:masterClrMapping/>
  </p:clrMapOvr>
</p:sldLayout>
</file>

<file path=ppt/slideLayouts/slideLayout3743.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241426"/>
      </p:ext>
    </p:extLst>
  </p:cSld>
  <p:clrMapOvr>
    <a:masterClrMapping/>
  </p:clrMapOvr>
</p:sldLayout>
</file>

<file path=ppt/slideLayouts/slideLayout3744.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417709"/>
      </p:ext>
    </p:extLst>
  </p:cSld>
  <p:clrMapOvr>
    <a:masterClrMapping/>
  </p:clrMapOvr>
</p:sldLayout>
</file>

<file path=ppt/slideLayouts/slideLayout3745.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07768"/>
      </p:ext>
    </p:extLst>
  </p:cSld>
  <p:clrMapOvr>
    <a:masterClrMapping/>
  </p:clrMapOvr>
</p:sldLayout>
</file>

<file path=ppt/slideLayouts/slideLayout3746.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620159270"/>
      </p:ext>
    </p:extLst>
  </p:cSld>
  <p:clrMapOvr>
    <a:masterClrMapping/>
  </p:clrMapOvr>
</p:sldLayout>
</file>

<file path=ppt/slideLayouts/slideLayout3747.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2616080552"/>
      </p:ext>
    </p:extLst>
  </p:cSld>
  <p:clrMapOvr>
    <a:masterClrMapping/>
  </p:clrMapOvr>
</p:sldLayout>
</file>

<file path=ppt/slideLayouts/slideLayout3748.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1668244996"/>
      </p:ext>
    </p:extLst>
  </p:cSld>
  <p:clrMapOvr>
    <a:masterClrMapping/>
  </p:clrMapOvr>
</p:sldLayout>
</file>

<file path=ppt/slideLayouts/slideLayout3749.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9708280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320266"/>
      </p:ext>
    </p:extLst>
  </p:cSld>
  <p:clrMapOvr>
    <a:masterClrMapping/>
  </p:clrMapOvr>
  <p:timing>
    <p:tnLst>
      <p:par>
        <p:cTn id="1" dur="indefinite" restart="never" nodeType="tmRoot"/>
      </p:par>
    </p:tnLst>
  </p:timing>
</p:sldLayout>
</file>

<file path=ppt/slideLayouts/slideLayout3750.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55963"/>
      </p:ext>
    </p:extLst>
  </p:cSld>
  <p:clrMapOvr>
    <a:masterClrMapping/>
  </p:clrMapOvr>
  <p:timing>
    <p:tnLst>
      <p:par>
        <p:cTn id="1" dur="indefinite" restart="never" nodeType="tmRoot"/>
      </p:par>
    </p:tnLst>
  </p:timing>
</p:sldLayout>
</file>

<file path=ppt/slideLayouts/slideLayout3751.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591396573"/>
      </p:ext>
    </p:extLst>
  </p:cSld>
  <p:clrMapOvr>
    <a:masterClrMapping/>
  </p:clrMapOvr>
  <p:transition spd="slow" advTm="3000">
    <p:random/>
  </p:transition>
</p:sldLayout>
</file>

<file path=ppt/slideLayouts/slideLayout3752.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01613"/>
      </p:ext>
    </p:extLst>
  </p:cSld>
  <p:clrMapOvr>
    <a:masterClrMapping/>
  </p:clrMapOvr>
</p:sldLayout>
</file>

<file path=ppt/slideLayouts/slideLayout3753.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58151"/>
      </p:ext>
    </p:extLst>
  </p:cSld>
  <p:clrMapOvr>
    <a:masterClrMapping/>
  </p:clrMapOvr>
</p:sldLayout>
</file>

<file path=ppt/slideLayouts/slideLayout3754.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320059"/>
      </p:ext>
    </p:extLst>
  </p:cSld>
  <p:clrMapOvr>
    <a:masterClrMapping/>
  </p:clrMapOvr>
</p:sldLayout>
</file>

<file path=ppt/slideLayouts/slideLayout3755.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11084"/>
      </p:ext>
    </p:extLst>
  </p:cSld>
  <p:clrMapOvr>
    <a:masterClrMapping/>
  </p:clrMapOvr>
</p:sldLayout>
</file>

<file path=ppt/slideLayouts/slideLayout3756.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23341"/>
      </p:ext>
    </p:extLst>
  </p:cSld>
  <p:clrMapOvr>
    <a:masterClrMapping/>
  </p:clrMapOvr>
</p:sldLayout>
</file>

<file path=ppt/slideLayouts/slideLayout3757.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258350"/>
      </p:ext>
    </p:extLst>
  </p:cSld>
  <p:clrMapOvr>
    <a:masterClrMapping/>
  </p:clrMapOvr>
</p:sldLayout>
</file>

<file path=ppt/slideLayouts/slideLayout3758.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85784"/>
      </p:ext>
    </p:extLst>
  </p:cSld>
  <p:clrMapOvr>
    <a:masterClrMapping/>
  </p:clrMapOvr>
</p:sldLayout>
</file>

<file path=ppt/slideLayouts/slideLayout3759.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0794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76996"/>
      </p:ext>
    </p:extLst>
  </p:cSld>
  <p:clrMapOvr>
    <a:masterClrMapping/>
  </p:clrMapOvr>
  <p:timing>
    <p:tnLst>
      <p:par>
        <p:cTn id="1" dur="indefinite" restart="never" nodeType="tmRoot"/>
      </p:par>
    </p:tnLst>
  </p:timing>
</p:sldLayout>
</file>

<file path=ppt/slideLayouts/slideLayout3760.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95817948"/>
      </p:ext>
    </p:extLst>
  </p:cSld>
  <p:clrMapOvr>
    <a:masterClrMapping/>
  </p:clrMapOvr>
  <p:transition spd="slow" advTm="3000">
    <p:random/>
  </p:transition>
</p:sldLayout>
</file>

<file path=ppt/slideLayouts/slideLayout3761.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655366"/>
      </p:ext>
    </p:extLst>
  </p:cSld>
  <p:clrMapOvr>
    <a:masterClrMapping/>
  </p:clrMapOvr>
</p:sldLayout>
</file>

<file path=ppt/slideLayouts/slideLayout3762.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56364"/>
      </p:ext>
    </p:extLst>
  </p:cSld>
  <p:clrMapOvr>
    <a:masterClrMapping/>
  </p:clrMapOvr>
</p:sldLayout>
</file>

<file path=ppt/slideLayouts/slideLayout3763.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853715"/>
      </p:ext>
    </p:extLst>
  </p:cSld>
  <p:clrMapOvr>
    <a:masterClrMapping/>
  </p:clrMapOvr>
</p:sldLayout>
</file>

<file path=ppt/slideLayouts/slideLayout3764.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80076"/>
      </p:ext>
    </p:extLst>
  </p:cSld>
  <p:clrMapOvr>
    <a:masterClrMapping/>
  </p:clrMapOvr>
</p:sldLayout>
</file>

<file path=ppt/slideLayouts/slideLayout3765.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101105"/>
      </p:ext>
    </p:extLst>
  </p:cSld>
  <p:clrMapOvr>
    <a:masterClrMapping/>
  </p:clrMapOvr>
</p:sldLayout>
</file>

<file path=ppt/slideLayouts/slideLayout3766.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688552"/>
      </p:ext>
    </p:extLst>
  </p:cSld>
  <p:clrMapOvr>
    <a:masterClrMapping/>
  </p:clrMapOvr>
</p:sldLayout>
</file>

<file path=ppt/slideLayouts/slideLayout3767.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18076"/>
      </p:ext>
    </p:extLst>
  </p:cSld>
  <p:clrMapOvr>
    <a:masterClrMapping/>
  </p:clrMapOvr>
</p:sldLayout>
</file>

<file path=ppt/slideLayouts/slideLayout3768.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654242"/>
      </p:ext>
    </p:extLst>
  </p:cSld>
  <p:clrMapOvr>
    <a:masterClrMapping/>
  </p:clrMapOvr>
</p:sldLayout>
</file>

<file path=ppt/slideLayouts/slideLayout3769.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22355502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54108"/>
      </p:ext>
    </p:extLst>
  </p:cSld>
  <p:clrMapOvr>
    <a:masterClrMapping/>
  </p:clrMapOvr>
  <p:timing>
    <p:tnLst>
      <p:par>
        <p:cTn id="1" dur="indefinite" restart="never" nodeType="tmRoot"/>
      </p:par>
    </p:tnLst>
  </p:timing>
</p:sldLayout>
</file>

<file path=ppt/slideLayouts/slideLayout3770.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643497"/>
      </p:ext>
    </p:extLst>
  </p:cSld>
  <p:clrMapOvr>
    <a:masterClrMapping/>
  </p:clrMapOvr>
  <p:transition spd="slow" advClick="0" advTm="4000">
    <p:comb/>
  </p:transition>
</p:sldLayout>
</file>

<file path=ppt/slideLayouts/slideLayout3771.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3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72.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0719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9242"/>
      </p:ext>
    </p:extLst>
  </p:cSld>
  <p:clrMapOvr>
    <a:masterClrMapping/>
  </p:clrMapOvr>
</p:sldLayout>
</file>

<file path=ppt/slideLayouts/slideLayout37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82501"/>
      </p:ext>
    </p:extLst>
  </p:cSld>
  <p:clrMapOvr>
    <a:masterClrMapping/>
  </p:clrMapOvr>
</p:sldLayout>
</file>

<file path=ppt/slideLayouts/slideLayout37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312650"/>
      </p:ext>
    </p:extLst>
  </p:cSld>
  <p:clrMapOvr>
    <a:masterClrMapping/>
  </p:clrMapOvr>
</p:sldLayout>
</file>

<file path=ppt/slideLayouts/slideLayout37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64401"/>
      </p:ext>
    </p:extLst>
  </p:cSld>
  <p:clrMapOvr>
    <a:masterClrMapping/>
  </p:clrMapOvr>
</p:sldLayout>
</file>

<file path=ppt/slideLayouts/slideLayout37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28191"/>
      </p:ext>
    </p:extLst>
  </p:cSld>
  <p:clrMapOvr>
    <a:masterClrMapping/>
  </p:clrMapOvr>
</p:sldLayout>
</file>

<file path=ppt/slideLayouts/slideLayout37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20483"/>
      </p:ext>
    </p:extLst>
  </p:cSld>
  <p:clrMapOvr>
    <a:masterClrMapping/>
  </p:clrMapOvr>
</p:sldLayout>
</file>

<file path=ppt/slideLayouts/slideLayout37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2559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273068"/>
      </p:ext>
    </p:extLst>
  </p:cSld>
  <p:clrMapOvr>
    <a:masterClrMapping/>
  </p:clrMapOvr>
  <p:timing>
    <p:tnLst>
      <p:par>
        <p:cTn id="1" dur="indefinite" restart="never" nodeType="tmRoot"/>
      </p:par>
    </p:tnLst>
  </p:timing>
</p:sldLayout>
</file>

<file path=ppt/slideLayouts/slideLayout37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9114"/>
      </p:ext>
    </p:extLst>
  </p:cSld>
  <p:clrMapOvr>
    <a:masterClrMapping/>
  </p:clrMapOvr>
</p:sldLayout>
</file>

<file path=ppt/slideLayouts/slideLayout3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6991"/>
      </p:ext>
    </p:extLst>
  </p:cSld>
  <p:clrMapOvr>
    <a:masterClrMapping/>
  </p:clrMapOvr>
</p:sldLayout>
</file>

<file path=ppt/slideLayouts/slideLayout37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88454"/>
      </p:ext>
    </p:extLst>
  </p:cSld>
  <p:clrMapOvr>
    <a:masterClrMapping/>
  </p:clrMapOvr>
</p:sldLayout>
</file>

<file path=ppt/slideLayouts/slideLayout37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17162"/>
      </p:ext>
    </p:extLst>
  </p:cSld>
  <p:clrMapOvr>
    <a:masterClrMapping/>
  </p:clrMapOvr>
</p:sldLayout>
</file>

<file path=ppt/slideLayouts/slideLayout37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05284"/>
      </p:ext>
    </p:extLst>
  </p:cSld>
  <p:clrMapOvr>
    <a:masterClrMapping/>
  </p:clrMapOvr>
</p:sldLayout>
</file>

<file path=ppt/slideLayouts/slideLayout378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77744"/>
      </p:ext>
    </p:extLst>
  </p:cSld>
  <p:clrMapOvr>
    <a:masterClrMapping/>
  </p:clrMapOvr>
</p:sldLayout>
</file>

<file path=ppt/slideLayouts/slideLayout378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367138"/>
      </p:ext>
    </p:extLst>
  </p:cSld>
  <p:clrMapOvr>
    <a:masterClrMapping/>
  </p:clrMapOvr>
</p:sldLayout>
</file>

<file path=ppt/slideLayouts/slideLayout378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142696"/>
      </p:ext>
    </p:extLst>
  </p:cSld>
  <p:clrMapOvr>
    <a:masterClrMapping/>
  </p:clrMapOvr>
</p:sldLayout>
</file>

<file path=ppt/slideLayouts/slideLayout378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302106"/>
      </p:ext>
    </p:extLst>
  </p:cSld>
  <p:clrMapOvr>
    <a:masterClrMapping/>
  </p:clrMapOvr>
</p:sldLayout>
</file>

<file path=ppt/slideLayouts/slideLayout378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3561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700656"/>
      </p:ext>
    </p:extLst>
  </p:cSld>
  <p:clrMapOvr>
    <a:masterClrMapping/>
  </p:clrMapOvr>
  <p:timing>
    <p:tnLst>
      <p:par>
        <p:cTn id="1" dur="indefinite" restart="never" nodeType="tmRoot"/>
      </p:par>
    </p:tnLst>
  </p:timing>
</p:sldLayout>
</file>

<file path=ppt/slideLayouts/slideLayout379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221494"/>
      </p:ext>
    </p:extLst>
  </p:cSld>
  <p:clrMapOvr>
    <a:masterClrMapping/>
  </p:clrMapOvr>
</p:sldLayout>
</file>

<file path=ppt/slideLayouts/slideLayout379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98219"/>
      </p:ext>
    </p:extLst>
  </p:cSld>
  <p:clrMapOvr>
    <a:masterClrMapping/>
  </p:clrMapOvr>
</p:sldLayout>
</file>

<file path=ppt/slideLayouts/slideLayout379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977066"/>
      </p:ext>
    </p:extLst>
  </p:cSld>
  <p:clrMapOvr>
    <a:masterClrMapping/>
  </p:clrMapOvr>
</p:sldLayout>
</file>

<file path=ppt/slideLayouts/slideLayout379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43949"/>
      </p:ext>
    </p:extLst>
  </p:cSld>
  <p:clrMapOvr>
    <a:masterClrMapping/>
  </p:clrMapOvr>
</p:sldLayout>
</file>

<file path=ppt/slideLayouts/slideLayout37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1229228438"/>
      </p:ext>
    </p:extLst>
  </p:cSld>
  <p:clrMapOvr>
    <a:masterClrMapping/>
  </p:clrMapOvr>
</p:sldLayout>
</file>

<file path=ppt/slideLayouts/slideLayout379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65867"/>
      </p:ext>
    </p:extLst>
  </p:cSld>
  <p:clrMapOvr>
    <a:masterClrMapping/>
  </p:clrMapOvr>
</p:sldLayout>
</file>

<file path=ppt/slideLayouts/slideLayout379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83320941"/>
      </p:ext>
    </p:extLst>
  </p:cSld>
  <p:clrMapOvr>
    <a:masterClrMapping/>
  </p:clrMapOvr>
</p:sldLayout>
</file>

<file path=ppt/slideLayouts/slideLayout379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2148937"/>
      </p:ext>
    </p:extLst>
  </p:cSld>
  <p:clrMapOvr>
    <a:masterClrMapping/>
  </p:clrMapOvr>
</p:sldLayout>
</file>

<file path=ppt/slideLayouts/slideLayout379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8558631"/>
      </p:ext>
    </p:extLst>
  </p:cSld>
  <p:clrMapOvr>
    <a:masterClrMapping/>
  </p:clrMapOvr>
</p:sldLayout>
</file>

<file path=ppt/slideLayouts/slideLayout379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5530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9441129"/>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716988"/>
      </p:ext>
    </p:extLst>
  </p:cSld>
  <p:clrMapOvr>
    <a:masterClrMapping/>
  </p:clrMapOvr>
  <p:timing>
    <p:tnLst>
      <p:par>
        <p:cTn id="1" dur="indefinite" restart="never" nodeType="tmRoot"/>
      </p:par>
    </p:tnLst>
  </p:timing>
</p:sldLayout>
</file>

<file path=ppt/slideLayouts/slideLayout380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84461641"/>
      </p:ext>
    </p:extLst>
  </p:cSld>
  <p:clrMapOvr>
    <a:masterClrMapping/>
  </p:clrMapOvr>
</p:sldLayout>
</file>

<file path=ppt/slideLayouts/slideLayout380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72569054"/>
      </p:ext>
    </p:extLst>
  </p:cSld>
  <p:clrMapOvr>
    <a:masterClrMapping/>
  </p:clrMapOvr>
</p:sldLayout>
</file>

<file path=ppt/slideLayouts/slideLayout380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243774698"/>
      </p:ext>
    </p:extLst>
  </p:cSld>
  <p:clrMapOvr>
    <a:masterClrMapping/>
  </p:clrMapOvr>
</p:sldLayout>
</file>

<file path=ppt/slideLayouts/slideLayout380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420205"/>
      </p:ext>
    </p:extLst>
  </p:cSld>
  <p:clrMapOvr>
    <a:masterClrMapping/>
  </p:clrMapOvr>
</p:sldLayout>
</file>

<file path=ppt/slideLayouts/slideLayout380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2345374628"/>
      </p:ext>
    </p:extLst>
  </p:cSld>
  <p:clrMapOvr>
    <a:masterClrMapping/>
  </p:clrMapOvr>
</p:sldLayout>
</file>

<file path=ppt/slideLayouts/slideLayout380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273889"/>
      </p:ext>
    </p:extLst>
  </p:cSld>
  <p:clrMapOvr>
    <a:masterClrMapping/>
  </p:clrMapOvr>
</p:sldLayout>
</file>

<file path=ppt/slideLayouts/slideLayout380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1727767046"/>
      </p:ext>
    </p:extLst>
  </p:cSld>
  <p:clrMapOvr>
    <a:masterClrMapping/>
  </p:clrMapOvr>
</p:sldLayout>
</file>

<file path=ppt/slideLayouts/slideLayout380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485456"/>
      </p:ext>
    </p:extLst>
  </p:cSld>
  <p:clrMapOvr>
    <a:masterClrMapping/>
  </p:clrMapOvr>
</p:sldLayout>
</file>

<file path=ppt/slideLayouts/slideLayout380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186504316"/>
      </p:ext>
    </p:extLst>
  </p:cSld>
  <p:clrMapOvr>
    <a:masterClrMapping/>
  </p:clrMapOvr>
</p:sldLayout>
</file>

<file path=ppt/slideLayouts/slideLayout380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0583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33925"/>
      </p:ext>
    </p:extLst>
  </p:cSld>
  <p:clrMapOvr>
    <a:masterClrMapping/>
  </p:clrMapOvr>
  <p:timing>
    <p:tnLst>
      <p:par>
        <p:cTn id="1" dur="indefinite" restart="never" nodeType="tmRoot"/>
      </p:par>
    </p:tnLst>
  </p:timing>
</p:sldLayout>
</file>

<file path=ppt/slideLayouts/slideLayout381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1873507806"/>
      </p:ext>
    </p:extLst>
  </p:cSld>
  <p:clrMapOvr>
    <a:masterClrMapping/>
  </p:clrMapOvr>
</p:sldLayout>
</file>

<file path=ppt/slideLayouts/slideLayout381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133628"/>
      </p:ext>
    </p:extLst>
  </p:cSld>
  <p:clrMapOvr>
    <a:masterClrMapping/>
  </p:clrMapOvr>
</p:sldLayout>
</file>

<file path=ppt/slideLayouts/slideLayout381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093624"/>
      </p:ext>
    </p:extLst>
  </p:cSld>
  <p:clrMapOvr>
    <a:masterClrMapping/>
  </p:clrMapOvr>
</p:sldLayout>
</file>

<file path=ppt/slideLayouts/slideLayout38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98908540"/>
      </p:ext>
    </p:extLst>
  </p:cSld>
  <p:clrMapOvr>
    <a:masterClrMapping/>
  </p:clrMapOvr>
</p:sldLayout>
</file>

<file path=ppt/slideLayouts/slideLayout38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9677097"/>
      </p:ext>
    </p:extLst>
  </p:cSld>
  <p:clrMapOvr>
    <a:masterClrMapping/>
  </p:clrMapOvr>
</p:sldLayout>
</file>

<file path=ppt/slideLayouts/slideLayout38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628602"/>
      </p:ext>
    </p:extLst>
  </p:cSld>
  <p:clrMapOvr>
    <a:masterClrMapping/>
  </p:clrMapOvr>
</p:sldLayout>
</file>

<file path=ppt/slideLayouts/slideLayout38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01079450"/>
      </p:ext>
    </p:extLst>
  </p:cSld>
  <p:clrMapOvr>
    <a:masterClrMapping/>
  </p:clrMapOvr>
</p:sldLayout>
</file>

<file path=ppt/slideLayouts/slideLayout38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07639279"/>
      </p:ext>
    </p:extLst>
  </p:cSld>
  <p:clrMapOvr>
    <a:masterClrMapping/>
  </p:clrMapOvr>
</p:sldLayout>
</file>

<file path=ppt/slideLayouts/slideLayout38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9094779"/>
      </p:ext>
    </p:extLst>
  </p:cSld>
  <p:clrMapOvr>
    <a:masterClrMapping/>
  </p:clrMapOvr>
</p:sldLayout>
</file>

<file path=ppt/slideLayouts/slideLayout381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5308751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86639"/>
      </p:ext>
    </p:extLst>
  </p:cSld>
  <p:clrMapOvr>
    <a:masterClrMapping/>
  </p:clrMapOvr>
  <p:timing>
    <p:tnLst>
      <p:par>
        <p:cTn id="1" dur="indefinite" restart="never" nodeType="tmRoot"/>
      </p:par>
    </p:tnLst>
  </p:timing>
</p:sldLayout>
</file>

<file path=ppt/slideLayouts/slideLayout382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87586"/>
      </p:ext>
    </p:extLst>
  </p:cSld>
  <p:clrMapOvr>
    <a:masterClrMapping/>
  </p:clrMapOvr>
</p:sldLayout>
</file>

<file path=ppt/slideLayouts/slideLayout382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3993958067"/>
      </p:ext>
    </p:extLst>
  </p:cSld>
  <p:clrMapOvr>
    <a:masterClrMapping/>
  </p:clrMapOvr>
</p:sldLayout>
</file>

<file path=ppt/slideLayouts/slideLayout382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202499"/>
      </p:ext>
    </p:extLst>
  </p:cSld>
  <p:clrMapOvr>
    <a:masterClrMapping/>
  </p:clrMapOvr>
</p:sldLayout>
</file>

<file path=ppt/slideLayouts/slideLayout38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3829378299"/>
      </p:ext>
    </p:extLst>
  </p:cSld>
  <p:clrMapOvr>
    <a:masterClrMapping/>
  </p:clrMapOvr>
</p:sldLayout>
</file>

<file path=ppt/slideLayouts/slideLayout382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194614"/>
      </p:ext>
    </p:extLst>
  </p:cSld>
  <p:clrMapOvr>
    <a:masterClrMapping/>
  </p:clrMapOvr>
</p:sldLayout>
</file>

<file path=ppt/slideLayouts/slideLayout382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508065515"/>
      </p:ext>
    </p:extLst>
  </p:cSld>
  <p:clrMapOvr>
    <a:masterClrMapping/>
  </p:clrMapOvr>
</p:sldLayout>
</file>

<file path=ppt/slideLayouts/slideLayout382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973844"/>
      </p:ext>
    </p:extLst>
  </p:cSld>
  <p:clrMapOvr>
    <a:masterClrMapping/>
  </p:clrMapOvr>
</p:sldLayout>
</file>

<file path=ppt/slideLayouts/slideLayout382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258280282"/>
      </p:ext>
    </p:extLst>
  </p:cSld>
  <p:clrMapOvr>
    <a:masterClrMapping/>
  </p:clrMapOvr>
</p:sldLayout>
</file>

<file path=ppt/slideLayouts/slideLayout382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98763"/>
      </p:ext>
    </p:extLst>
  </p:cSld>
  <p:clrMapOvr>
    <a:masterClrMapping/>
  </p:clrMapOvr>
</p:sldLayout>
</file>

<file path=ppt/slideLayouts/slideLayout382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23670711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271432"/>
      </p:ext>
    </p:extLst>
  </p:cSld>
  <p:clrMapOvr>
    <a:masterClrMapping/>
  </p:clrMapOvr>
  <p:timing>
    <p:tnLst>
      <p:par>
        <p:cTn id="1" dur="indefinite" restart="never" nodeType="tmRoot"/>
      </p:par>
    </p:tnLst>
  </p:timing>
</p:sldLayout>
</file>

<file path=ppt/slideLayouts/slideLayout383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097895468"/>
      </p:ext>
    </p:extLst>
  </p:cSld>
  <p:clrMapOvr>
    <a:masterClrMapping/>
  </p:clrMapOvr>
</p:sldLayout>
</file>

<file path=ppt/slideLayouts/slideLayout38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26680"/>
      </p:ext>
    </p:extLst>
  </p:cSld>
  <p:clrMapOvr>
    <a:masterClrMapping/>
  </p:clrMapOvr>
</p:sldLayout>
</file>

<file path=ppt/slideLayouts/slideLayout38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49127"/>
      </p:ext>
    </p:extLst>
  </p:cSld>
  <p:clrMapOvr>
    <a:masterClrMapping/>
  </p:clrMapOvr>
</p:sldLayout>
</file>

<file path=ppt/slideLayouts/slideLayout38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52798"/>
      </p:ext>
    </p:extLst>
  </p:cSld>
  <p:clrMapOvr>
    <a:masterClrMapping/>
  </p:clrMapOvr>
</p:sldLayout>
</file>

<file path=ppt/slideLayouts/slideLayout383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807948782"/>
      </p:ext>
    </p:extLst>
  </p:cSld>
  <p:clrMapOvr>
    <a:masterClrMapping/>
  </p:clrMapOvr>
</p:sldLayout>
</file>

<file path=ppt/slideLayouts/slideLayout383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1748706033"/>
      </p:ext>
    </p:extLst>
  </p:cSld>
  <p:clrMapOvr>
    <a:masterClrMapping/>
  </p:clrMapOvr>
</p:sldLayout>
</file>

<file path=ppt/slideLayouts/slideLayout38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16468"/>
      </p:ext>
    </p:extLst>
  </p:cSld>
  <p:clrMapOvr>
    <a:masterClrMapping/>
  </p:clrMapOvr>
  <p:transition spd="slow" advClick="0" advTm="0">
    <p:random/>
  </p:transition>
</p:sldLayout>
</file>

<file path=ppt/slideLayouts/slideLayout38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2960399825"/>
      </p:ext>
    </p:extLst>
  </p:cSld>
  <p:clrMapOvr>
    <a:masterClrMapping/>
  </p:clrMapOvr>
</p:sldLayout>
</file>

<file path=ppt/slideLayouts/slideLayout38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387863477"/>
      </p:ext>
    </p:extLst>
  </p:cSld>
  <p:clrMapOvr>
    <a:masterClrMapping/>
  </p:clrMapOvr>
</p:sldLayout>
</file>

<file path=ppt/slideLayouts/slideLayout38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69740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560423"/>
      </p:ext>
    </p:extLst>
  </p:cSld>
  <p:clrMapOvr>
    <a:masterClrMapping/>
  </p:clrMapOvr>
  <p:timing>
    <p:tnLst>
      <p:par>
        <p:cTn id="1" dur="indefinite" restart="never" nodeType="tmRoot"/>
      </p:par>
    </p:tnLst>
  </p:timing>
</p:sldLayout>
</file>

<file path=ppt/slideLayouts/slideLayout384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47508"/>
      </p:ext>
    </p:extLst>
  </p:cSld>
  <p:clrMapOvr>
    <a:masterClrMapping/>
  </p:clrMapOvr>
</p:sldLayout>
</file>

<file path=ppt/slideLayouts/slideLayout384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500927"/>
      </p:ext>
    </p:extLst>
  </p:cSld>
  <p:clrMapOvr>
    <a:masterClrMapping/>
  </p:clrMapOvr>
</p:sldLayout>
</file>

<file path=ppt/slideLayouts/slideLayout38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098194"/>
      </p:ext>
    </p:extLst>
  </p:cSld>
  <p:clrMapOvr>
    <a:masterClrMapping/>
  </p:clrMapOvr>
</p:sldLayout>
</file>

<file path=ppt/slideLayouts/slideLayout384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065267"/>
      </p:ext>
    </p:extLst>
  </p:cSld>
  <p:clrMapOvr>
    <a:masterClrMapping/>
  </p:clrMapOvr>
</p:sldLayout>
</file>

<file path=ppt/slideLayouts/slideLayout38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029854"/>
      </p:ext>
    </p:extLst>
  </p:cSld>
  <p:clrMapOvr>
    <a:masterClrMapping/>
  </p:clrMapOvr>
</p:sldLayout>
</file>

<file path=ppt/slideLayouts/slideLayout384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1260185537"/>
      </p:ext>
    </p:extLst>
  </p:cSld>
  <p:clrMapOvr>
    <a:masterClrMapping/>
  </p:clrMapOvr>
</p:sldLayout>
</file>

<file path=ppt/slideLayouts/slideLayout384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950758538"/>
      </p:ext>
    </p:extLst>
  </p:cSld>
  <p:clrMapOvr>
    <a:masterClrMapping/>
  </p:clrMapOvr>
</p:sldLayout>
</file>

<file path=ppt/slideLayouts/slideLayout384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45562"/>
      </p:ext>
    </p:extLst>
  </p:cSld>
  <p:clrMapOvr>
    <a:masterClrMapping/>
  </p:clrMapOvr>
</p:sldLayout>
</file>

<file path=ppt/slideLayouts/slideLayout384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908751"/>
      </p:ext>
    </p:extLst>
  </p:cSld>
  <p:clrMapOvr>
    <a:masterClrMapping/>
  </p:clrMapOvr>
</p:sldLayout>
</file>

<file path=ppt/slideLayouts/slideLayout384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327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87292"/>
      </p:ext>
    </p:extLst>
  </p:cSld>
  <p:clrMapOvr>
    <a:masterClrMapping/>
  </p:clrMapOvr>
  <p:timing>
    <p:tnLst>
      <p:par>
        <p:cTn id="1" dur="indefinite" restart="never" nodeType="tmRoot"/>
      </p:par>
    </p:tnLst>
  </p:timing>
</p:sldLayout>
</file>

<file path=ppt/slideLayouts/slideLayout38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286757"/>
      </p:ext>
    </p:extLst>
  </p:cSld>
  <p:clrMapOvr>
    <a:masterClrMapping/>
  </p:clrMapOvr>
</p:sldLayout>
</file>

<file path=ppt/slideLayouts/slideLayout38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34218"/>
      </p:ext>
    </p:extLst>
  </p:cSld>
  <p:clrMapOvr>
    <a:masterClrMapping/>
  </p:clrMapOvr>
</p:sldLayout>
</file>

<file path=ppt/slideLayouts/slideLayout38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6512"/>
      </p:ext>
    </p:extLst>
  </p:cSld>
  <p:clrMapOvr>
    <a:masterClrMapping/>
  </p:clrMapOvr>
</p:sldLayout>
</file>

<file path=ppt/slideLayouts/slideLayout38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7527"/>
      </p:ext>
    </p:extLst>
  </p:cSld>
  <p:clrMapOvr>
    <a:masterClrMapping/>
  </p:clrMapOvr>
</p:sldLayout>
</file>

<file path=ppt/slideLayouts/slideLayout38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045877"/>
      </p:ext>
    </p:extLst>
  </p:cSld>
  <p:clrMapOvr>
    <a:masterClrMapping/>
  </p:clrMapOvr>
</p:sldLayout>
</file>

<file path=ppt/slideLayouts/slideLayout385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295643"/>
      </p:ext>
    </p:extLst>
  </p:cSld>
  <p:clrMapOvr>
    <a:masterClrMapping/>
  </p:clrMapOvr>
</p:sldLayout>
</file>

<file path=ppt/slideLayouts/slideLayout38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037522"/>
      </p:ext>
    </p:extLst>
  </p:cSld>
  <p:clrMapOvr>
    <a:masterClrMapping/>
  </p:clrMapOvr>
</p:sldLayout>
</file>

<file path=ppt/slideLayouts/slideLayout385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136059"/>
      </p:ext>
    </p:extLst>
  </p:cSld>
  <p:clrMapOvr>
    <a:masterClrMapping/>
  </p:clrMapOvr>
</p:sldLayout>
</file>

<file path=ppt/slideLayouts/slideLayout38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217106"/>
      </p:ext>
    </p:extLst>
  </p:cSld>
  <p:clrMapOvr>
    <a:masterClrMapping/>
  </p:clrMapOvr>
</p:sldLayout>
</file>

<file path=ppt/slideLayouts/slideLayout38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00137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62099"/>
      </p:ext>
    </p:extLst>
  </p:cSld>
  <p:clrMapOvr>
    <a:masterClrMapping/>
  </p:clrMapOvr>
  <p:timing>
    <p:tnLst>
      <p:par>
        <p:cTn id="1" dur="indefinite" restart="never" nodeType="tmRoot"/>
      </p:par>
    </p:tnLst>
  </p:timing>
</p:sldLayout>
</file>

<file path=ppt/slideLayouts/slideLayout386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21053"/>
      </p:ext>
    </p:extLst>
  </p:cSld>
  <p:clrMapOvr>
    <a:masterClrMapping/>
  </p:clrMapOvr>
</p:sldLayout>
</file>

<file path=ppt/slideLayouts/slideLayout386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131625"/>
      </p:ext>
    </p:extLst>
  </p:cSld>
  <p:clrMapOvr>
    <a:masterClrMapping/>
  </p:clrMapOvr>
</p:sldLayout>
</file>

<file path=ppt/slideLayouts/slideLayout386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46004"/>
      </p:ext>
    </p:extLst>
  </p:cSld>
  <p:clrMapOvr>
    <a:masterClrMapping/>
  </p:clrMapOvr>
</p:sldLayout>
</file>

<file path=ppt/slideLayouts/slideLayout386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903950"/>
      </p:ext>
    </p:extLst>
  </p:cSld>
  <p:clrMapOvr>
    <a:masterClrMapping/>
  </p:clrMapOvr>
</p:sldLayout>
</file>

<file path=ppt/slideLayouts/slideLayout386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178"/>
      </p:ext>
    </p:extLst>
  </p:cSld>
  <p:clrMapOvr>
    <a:masterClrMapping/>
  </p:clrMapOvr>
</p:sldLayout>
</file>

<file path=ppt/slideLayouts/slideLayout386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77524"/>
      </p:ext>
    </p:extLst>
  </p:cSld>
  <p:clrMapOvr>
    <a:masterClrMapping/>
  </p:clrMapOvr>
</p:sldLayout>
</file>

<file path=ppt/slideLayouts/slideLayout386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4185"/>
      </p:ext>
    </p:extLst>
  </p:cSld>
  <p:clrMapOvr>
    <a:masterClrMapping/>
  </p:clrMapOvr>
</p:sldLayout>
</file>

<file path=ppt/slideLayouts/slideLayout386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281770"/>
      </p:ext>
    </p:extLst>
  </p:cSld>
  <p:clrMapOvr>
    <a:masterClrMapping/>
  </p:clrMapOvr>
</p:sldLayout>
</file>

<file path=ppt/slideLayouts/slideLayout386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937147"/>
      </p:ext>
    </p:extLst>
  </p:cSld>
  <p:clrMapOvr>
    <a:masterClrMapping/>
  </p:clrMapOvr>
</p:sldLayout>
</file>

<file path=ppt/slideLayouts/slideLayout386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95065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07125"/>
      </p:ext>
    </p:extLst>
  </p:cSld>
  <p:clrMapOvr>
    <a:masterClrMapping/>
  </p:clrMapOvr>
  <p:timing>
    <p:tnLst>
      <p:par>
        <p:cTn id="1" dur="indefinite" restart="never" nodeType="tmRoot"/>
      </p:par>
    </p:tnLst>
  </p:timing>
</p:sldLayout>
</file>

<file path=ppt/slideLayouts/slideLayout387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47332"/>
      </p:ext>
    </p:extLst>
  </p:cSld>
  <p:clrMapOvr>
    <a:masterClrMapping/>
  </p:clrMapOvr>
</p:sldLayout>
</file>

<file path=ppt/slideLayouts/slideLayout387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4403811"/>
      </p:ext>
    </p:extLst>
  </p:cSld>
  <p:clrMapOvr>
    <a:masterClrMapping/>
  </p:clrMapOvr>
</p:sldLayout>
</file>

<file path=ppt/slideLayouts/slideLayout387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1655216"/>
      </p:ext>
    </p:extLst>
  </p:cSld>
  <p:clrMapOvr>
    <a:masterClrMapping/>
  </p:clrMapOvr>
</p:sldLayout>
</file>

<file path=ppt/slideLayouts/slideLayout387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169661"/>
      </p:ext>
    </p:extLst>
  </p:cSld>
  <p:clrMapOvr>
    <a:masterClrMapping/>
  </p:clrMapOvr>
</p:sldLayout>
</file>

<file path=ppt/slideLayouts/slideLayout387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4621094"/>
      </p:ext>
    </p:extLst>
  </p:cSld>
  <p:clrMapOvr>
    <a:masterClrMapping/>
  </p:clrMapOvr>
</p:sldLayout>
</file>

<file path=ppt/slideLayouts/slideLayout387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0088846"/>
      </p:ext>
    </p:extLst>
  </p:cSld>
  <p:clrMapOvr>
    <a:masterClrMapping/>
  </p:clrMapOvr>
</p:sldLayout>
</file>

<file path=ppt/slideLayouts/slideLayout387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39349595"/>
      </p:ext>
    </p:extLst>
  </p:cSld>
  <p:clrMapOvr>
    <a:masterClrMapping/>
  </p:clrMapOvr>
</p:sldLayout>
</file>

<file path=ppt/slideLayouts/slideLayout387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684983739"/>
      </p:ext>
    </p:extLst>
  </p:cSld>
  <p:clrMapOvr>
    <a:masterClrMapping/>
  </p:clrMapOvr>
</p:sldLayout>
</file>

<file path=ppt/slideLayouts/slideLayout387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73961"/>
      </p:ext>
    </p:extLst>
  </p:cSld>
  <p:clrMapOvr>
    <a:masterClrMapping/>
  </p:clrMapOvr>
</p:sldLayout>
</file>

<file path=ppt/slideLayouts/slideLayout387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27490645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89367"/>
      </p:ext>
    </p:extLst>
  </p:cSld>
  <p:clrMapOvr>
    <a:masterClrMapping/>
  </p:clrMapOvr>
  <p:timing>
    <p:tnLst>
      <p:par>
        <p:cTn id="1" dur="indefinite" restart="never" nodeType="tmRoot"/>
      </p:par>
    </p:tnLst>
  </p:timing>
</p:sldLayout>
</file>

<file path=ppt/slideLayouts/slideLayout388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546"/>
      </p:ext>
    </p:extLst>
  </p:cSld>
  <p:clrMapOvr>
    <a:masterClrMapping/>
  </p:clrMapOvr>
</p:sldLayout>
</file>

<file path=ppt/slideLayouts/slideLayout388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3534149286"/>
      </p:ext>
    </p:extLst>
  </p:cSld>
  <p:clrMapOvr>
    <a:masterClrMapping/>
  </p:clrMapOvr>
</p:sldLayout>
</file>

<file path=ppt/slideLayouts/slideLayout388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710485"/>
      </p:ext>
    </p:extLst>
  </p:cSld>
  <p:clrMapOvr>
    <a:masterClrMapping/>
  </p:clrMapOvr>
</p:sldLayout>
</file>

<file path=ppt/slideLayouts/slideLayout388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3092194291"/>
      </p:ext>
    </p:extLst>
  </p:cSld>
  <p:clrMapOvr>
    <a:masterClrMapping/>
  </p:clrMapOvr>
</p:sldLayout>
</file>

<file path=ppt/slideLayouts/slideLayout388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008610"/>
      </p:ext>
    </p:extLst>
  </p:cSld>
  <p:clrMapOvr>
    <a:masterClrMapping/>
  </p:clrMapOvr>
</p:sldLayout>
</file>

<file path=ppt/slideLayouts/slideLayout388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3488717409"/>
      </p:ext>
    </p:extLst>
  </p:cSld>
  <p:clrMapOvr>
    <a:masterClrMapping/>
  </p:clrMapOvr>
</p:sldLayout>
</file>

<file path=ppt/slideLayouts/slideLayout388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327904"/>
      </p:ext>
    </p:extLst>
  </p:cSld>
  <p:clrMapOvr>
    <a:masterClrMapping/>
  </p:clrMapOvr>
</p:sldLayout>
</file>

<file path=ppt/slideLayouts/slideLayout388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04740"/>
      </p:ext>
    </p:extLst>
  </p:cSld>
  <p:clrMapOvr>
    <a:masterClrMapping/>
  </p:clrMapOvr>
</p:sldLayout>
</file>

<file path=ppt/slideLayouts/slideLayout388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89878073"/>
      </p:ext>
    </p:extLst>
  </p:cSld>
  <p:clrMapOvr>
    <a:masterClrMapping/>
  </p:clrMapOvr>
</p:sldLayout>
</file>

<file path=ppt/slideLayouts/slideLayout388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4570108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66552"/>
      </p:ext>
    </p:extLst>
  </p:cSld>
  <p:clrMapOvr>
    <a:masterClrMapping/>
  </p:clrMapOvr>
  <p:timing>
    <p:tnLst>
      <p:par>
        <p:cTn id="1" dur="indefinite" restart="never" nodeType="tmRoot"/>
      </p:par>
    </p:tnLst>
  </p:timing>
</p:sldLayout>
</file>

<file path=ppt/slideLayouts/slideLayout389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60287900"/>
      </p:ext>
    </p:extLst>
  </p:cSld>
  <p:clrMapOvr>
    <a:masterClrMapping/>
  </p:clrMapOvr>
</p:sldLayout>
</file>

<file path=ppt/slideLayouts/slideLayout389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76684752"/>
      </p:ext>
    </p:extLst>
  </p:cSld>
  <p:clrMapOvr>
    <a:masterClrMapping/>
  </p:clrMapOvr>
</p:sldLayout>
</file>

<file path=ppt/slideLayouts/slideLayout389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31009743"/>
      </p:ext>
    </p:extLst>
  </p:cSld>
  <p:clrMapOvr>
    <a:masterClrMapping/>
  </p:clrMapOvr>
</p:sldLayout>
</file>

<file path=ppt/slideLayouts/slideLayout389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80308726"/>
      </p:ext>
    </p:extLst>
  </p:cSld>
  <p:clrMapOvr>
    <a:masterClrMapping/>
  </p:clrMapOvr>
</p:sldLayout>
</file>

<file path=ppt/slideLayouts/slideLayout389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260400894"/>
      </p:ext>
    </p:extLst>
  </p:cSld>
  <p:clrMapOvr>
    <a:masterClrMapping/>
  </p:clrMapOvr>
</p:sldLayout>
</file>

<file path=ppt/slideLayouts/slideLayout389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459309"/>
      </p:ext>
    </p:extLst>
  </p:cSld>
  <p:clrMapOvr>
    <a:masterClrMapping/>
  </p:clrMapOvr>
</p:sldLayout>
</file>

<file path=ppt/slideLayouts/slideLayout389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2974794972"/>
      </p:ext>
    </p:extLst>
  </p:cSld>
  <p:clrMapOvr>
    <a:masterClrMapping/>
  </p:clrMapOvr>
</p:sldLayout>
</file>

<file path=ppt/slideLayouts/slideLayout389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73792"/>
      </p:ext>
    </p:extLst>
  </p:cSld>
  <p:clrMapOvr>
    <a:masterClrMapping/>
  </p:clrMapOvr>
</p:sldLayout>
</file>

<file path=ppt/slideLayouts/slideLayout389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545107210"/>
      </p:ext>
    </p:extLst>
  </p:cSld>
  <p:clrMapOvr>
    <a:masterClrMapping/>
  </p:clrMapOvr>
</p:sldLayout>
</file>

<file path=ppt/slideLayouts/slideLayout389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207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2835770"/>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327885"/>
      </p:ext>
    </p:extLst>
  </p:cSld>
  <p:clrMapOvr>
    <a:masterClrMapping/>
  </p:clrMapOvr>
  <p:timing>
    <p:tnLst>
      <p:par>
        <p:cTn id="1" dur="indefinite" restart="never" nodeType="tmRoot"/>
      </p:par>
    </p:tnLst>
  </p:timing>
</p:sldLayout>
</file>

<file path=ppt/slideLayouts/slideLayout390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257745206"/>
      </p:ext>
    </p:extLst>
  </p:cSld>
  <p:clrMapOvr>
    <a:masterClrMapping/>
  </p:clrMapOvr>
</p:sldLayout>
</file>

<file path=ppt/slideLayouts/slideLayout390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928080"/>
      </p:ext>
    </p:extLst>
  </p:cSld>
  <p:clrMapOvr>
    <a:masterClrMapping/>
  </p:clrMapOvr>
</p:sldLayout>
</file>

<file path=ppt/slideLayouts/slideLayout390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2058334140"/>
      </p:ext>
    </p:extLst>
  </p:cSld>
  <p:clrMapOvr>
    <a:masterClrMapping/>
  </p:clrMapOvr>
</p:sldLayout>
</file>

<file path=ppt/slideLayouts/slideLayout390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919243"/>
      </p:ext>
    </p:extLst>
  </p:cSld>
  <p:clrMapOvr>
    <a:masterClrMapping/>
  </p:clrMapOvr>
</p:sldLayout>
</file>

<file path=ppt/slideLayouts/slideLayout390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378227435"/>
      </p:ext>
    </p:extLst>
  </p:cSld>
  <p:clrMapOvr>
    <a:masterClrMapping/>
  </p:clrMapOvr>
</p:sldLayout>
</file>

<file path=ppt/slideLayouts/slideLayout390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3460447187"/>
      </p:ext>
    </p:extLst>
  </p:cSld>
  <p:clrMapOvr>
    <a:masterClrMapping/>
  </p:clrMapOvr>
</p:sldLayout>
</file>

<file path=ppt/slideLayouts/slideLayout390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798528"/>
      </p:ext>
    </p:extLst>
  </p:cSld>
  <p:clrMapOvr>
    <a:masterClrMapping/>
  </p:clrMapOvr>
</p:sldLayout>
</file>

<file path=ppt/slideLayouts/slideLayout39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761795"/>
      </p:ext>
    </p:extLst>
  </p:cSld>
  <p:clrMapOvr>
    <a:masterClrMapping/>
  </p:clrMapOvr>
</p:sldLayout>
</file>

<file path=ppt/slideLayouts/slideLayout390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955140"/>
      </p:ext>
    </p:extLst>
  </p:cSld>
  <p:clrMapOvr>
    <a:masterClrMapping/>
  </p:clrMapOvr>
</p:sldLayout>
</file>

<file path=ppt/slideLayouts/slideLayout390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30928781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215685"/>
      </p:ext>
    </p:extLst>
  </p:cSld>
  <p:clrMapOvr>
    <a:masterClrMapping/>
  </p:clrMapOvr>
  <p:timing>
    <p:tnLst>
      <p:par>
        <p:cTn id="1" dur="indefinite" restart="never" nodeType="tmRoot"/>
      </p:par>
    </p:tnLst>
  </p:timing>
</p:sldLayout>
</file>

<file path=ppt/slideLayouts/slideLayout391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2416616795"/>
      </p:ext>
    </p:extLst>
  </p:cSld>
  <p:clrMapOvr>
    <a:masterClrMapping/>
  </p:clrMapOvr>
</p:sldLayout>
</file>

<file path=ppt/slideLayouts/slideLayout391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932"/>
      </p:ext>
    </p:extLst>
  </p:cSld>
  <p:clrMapOvr>
    <a:masterClrMapping/>
  </p:clrMapOvr>
  <p:transition spd="slow" advClick="0" advTm="0">
    <p:random/>
  </p:transition>
</p:sldLayout>
</file>

<file path=ppt/slideLayouts/slideLayout391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888422378"/>
      </p:ext>
    </p:extLst>
  </p:cSld>
  <p:clrMapOvr>
    <a:masterClrMapping/>
  </p:clrMapOvr>
</p:sldLayout>
</file>

<file path=ppt/slideLayouts/slideLayout391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2902335916"/>
      </p:ext>
    </p:extLst>
  </p:cSld>
  <p:clrMapOvr>
    <a:masterClrMapping/>
  </p:clrMapOvr>
</p:sldLayout>
</file>

<file path=ppt/slideLayouts/slideLayout391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187551"/>
      </p:ext>
    </p:extLst>
  </p:cSld>
  <p:clrMapOvr>
    <a:masterClrMapping/>
  </p:clrMapOvr>
</p:sldLayout>
</file>

<file path=ppt/slideLayouts/slideLayout391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198016314"/>
      </p:ext>
    </p:extLst>
  </p:cSld>
  <p:clrMapOvr>
    <a:masterClrMapping/>
  </p:clrMapOvr>
</p:sldLayout>
</file>

<file path=ppt/slideLayouts/slideLayout391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025563"/>
      </p:ext>
    </p:extLst>
  </p:cSld>
  <p:clrMapOvr>
    <a:masterClrMapping/>
  </p:clrMapOvr>
</p:sldLayout>
</file>

<file path=ppt/slideLayouts/slideLayout391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687764627"/>
      </p:ext>
    </p:extLst>
  </p:cSld>
  <p:clrMapOvr>
    <a:masterClrMapping/>
  </p:clrMapOvr>
</p:sldLayout>
</file>

<file path=ppt/slideLayouts/slideLayout391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96346"/>
      </p:ext>
    </p:extLst>
  </p:cSld>
  <p:clrMapOvr>
    <a:masterClrMapping/>
  </p:clrMapOvr>
</p:sldLayout>
</file>

<file path=ppt/slideLayouts/slideLayout391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22115991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794892"/>
      </p:ext>
    </p:extLst>
  </p:cSld>
  <p:clrMapOvr>
    <a:masterClrMapping/>
  </p:clrMapOvr>
  <p:timing>
    <p:tnLst>
      <p:par>
        <p:cTn id="1" dur="indefinite" restart="never" nodeType="tmRoot"/>
      </p:par>
    </p:tnLst>
  </p:timing>
</p:sldLayout>
</file>

<file path=ppt/slideLayouts/slideLayout392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564844"/>
      </p:ext>
    </p:extLst>
  </p:cSld>
  <p:clrMapOvr>
    <a:masterClrMapping/>
  </p:clrMapOvr>
</p:sldLayout>
</file>

<file path=ppt/slideLayouts/slideLayout392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2183598333"/>
      </p:ext>
    </p:extLst>
  </p:cSld>
  <p:clrMapOvr>
    <a:masterClrMapping/>
  </p:clrMapOvr>
</p:sldLayout>
</file>

<file path=ppt/slideLayouts/slideLayout392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352864"/>
      </p:ext>
    </p:extLst>
  </p:cSld>
  <p:clrMapOvr>
    <a:masterClrMapping/>
  </p:clrMapOvr>
</p:sldLayout>
</file>

<file path=ppt/slideLayouts/slideLayout392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905044"/>
      </p:ext>
    </p:extLst>
  </p:cSld>
  <p:clrMapOvr>
    <a:masterClrMapping/>
  </p:clrMapOvr>
</p:sldLayout>
</file>

<file path=ppt/slideLayouts/slideLayout392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19929655"/>
      </p:ext>
    </p:extLst>
  </p:cSld>
  <p:clrMapOvr>
    <a:masterClrMapping/>
  </p:clrMapOvr>
</p:sldLayout>
</file>

<file path=ppt/slideLayouts/slideLayout392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68030758"/>
      </p:ext>
    </p:extLst>
  </p:cSld>
  <p:clrMapOvr>
    <a:masterClrMapping/>
  </p:clrMapOvr>
</p:sldLayout>
</file>

<file path=ppt/slideLayouts/slideLayout392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79244293"/>
      </p:ext>
    </p:extLst>
  </p:cSld>
  <p:clrMapOvr>
    <a:masterClrMapping/>
  </p:clrMapOvr>
</p:sldLayout>
</file>

<file path=ppt/slideLayouts/slideLayout392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49785560"/>
      </p:ext>
    </p:extLst>
  </p:cSld>
  <p:clrMapOvr>
    <a:masterClrMapping/>
  </p:clrMapOvr>
</p:sldLayout>
</file>

<file path=ppt/slideLayouts/slideLayout392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875731"/>
      </p:ext>
    </p:extLst>
  </p:cSld>
  <p:clrMapOvr>
    <a:masterClrMapping/>
  </p:clrMapOvr>
</p:sldLayout>
</file>

<file path=ppt/slideLayouts/slideLayout392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257142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515381"/>
      </p:ext>
    </p:extLst>
  </p:cSld>
  <p:clrMapOvr>
    <a:masterClrMapping/>
  </p:clrMapOvr>
  <p:timing>
    <p:tnLst>
      <p:par>
        <p:cTn id="1" dur="indefinite" restart="never" nodeType="tmRoot"/>
      </p:par>
    </p:tnLst>
  </p:timing>
</p:sldLayout>
</file>

<file path=ppt/slideLayouts/slideLayout393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438590310"/>
      </p:ext>
    </p:extLst>
  </p:cSld>
  <p:clrMapOvr>
    <a:masterClrMapping/>
  </p:clrMapOvr>
</p:sldLayout>
</file>

<file path=ppt/slideLayouts/slideLayout393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929174"/>
      </p:ext>
    </p:extLst>
  </p:cSld>
  <p:clrMapOvr>
    <a:masterClrMapping/>
  </p:clrMapOvr>
</p:sldLayout>
</file>

<file path=ppt/slideLayouts/slideLayout393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297964960"/>
      </p:ext>
    </p:extLst>
  </p:cSld>
  <p:clrMapOvr>
    <a:masterClrMapping/>
  </p:clrMapOvr>
</p:sldLayout>
</file>

<file path=ppt/slideLayouts/slideLayout393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538988"/>
      </p:ext>
    </p:extLst>
  </p:cSld>
  <p:clrMapOvr>
    <a:masterClrMapping/>
  </p:clrMapOvr>
</p:sldLayout>
</file>

<file path=ppt/slideLayouts/slideLayout393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951752443"/>
      </p:ext>
    </p:extLst>
  </p:cSld>
  <p:clrMapOvr>
    <a:masterClrMapping/>
  </p:clrMapOvr>
</p:sldLayout>
</file>

<file path=ppt/slideLayouts/slideLayout393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972400"/>
      </p:ext>
    </p:extLst>
  </p:cSld>
  <p:clrMapOvr>
    <a:masterClrMapping/>
  </p:clrMapOvr>
</p:sldLayout>
</file>

<file path=ppt/slideLayouts/slideLayout393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2889828097"/>
      </p:ext>
    </p:extLst>
  </p:cSld>
  <p:clrMapOvr>
    <a:masterClrMapping/>
  </p:clrMapOvr>
</p:sldLayout>
</file>

<file path=ppt/slideLayouts/slideLayout393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63287"/>
      </p:ext>
    </p:extLst>
  </p:cSld>
  <p:clrMapOvr>
    <a:masterClrMapping/>
  </p:clrMapOvr>
</p:sldLayout>
</file>

<file path=ppt/slideLayouts/slideLayout393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2924505960"/>
      </p:ext>
    </p:extLst>
  </p:cSld>
  <p:clrMapOvr>
    <a:masterClrMapping/>
  </p:clrMapOvr>
</p:sldLayout>
</file>

<file path=ppt/slideLayouts/slideLayout393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97164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214569"/>
      </p:ext>
    </p:extLst>
  </p:cSld>
  <p:clrMapOvr>
    <a:masterClrMapping/>
  </p:clrMapOvr>
  <p:timing>
    <p:tnLst>
      <p:par>
        <p:cTn id="1" dur="indefinite" restart="never" nodeType="tmRoot"/>
      </p:par>
    </p:tnLst>
  </p:timing>
</p:sldLayout>
</file>

<file path=ppt/slideLayouts/slideLayout394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016344"/>
      </p:ext>
    </p:extLst>
  </p:cSld>
  <p:clrMapOvr>
    <a:masterClrMapping/>
  </p:clrMapOvr>
</p:sldLayout>
</file>

<file path=ppt/slideLayouts/slideLayout394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3141819"/>
      </p:ext>
    </p:extLst>
  </p:cSld>
  <p:clrMapOvr>
    <a:masterClrMapping/>
  </p:clrMapOvr>
</p:sldLayout>
</file>

<file path=ppt/slideLayouts/slideLayout394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92277250"/>
      </p:ext>
    </p:extLst>
  </p:cSld>
  <p:clrMapOvr>
    <a:masterClrMapping/>
  </p:clrMapOvr>
</p:sldLayout>
</file>

<file path=ppt/slideLayouts/slideLayout394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84625325"/>
      </p:ext>
    </p:extLst>
  </p:cSld>
  <p:clrMapOvr>
    <a:masterClrMapping/>
  </p:clrMapOvr>
</p:sldLayout>
</file>

<file path=ppt/slideLayouts/slideLayout394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7862050"/>
      </p:ext>
    </p:extLst>
  </p:cSld>
  <p:clrMapOvr>
    <a:masterClrMapping/>
  </p:clrMapOvr>
</p:sldLayout>
</file>

<file path=ppt/slideLayouts/slideLayout394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09972930"/>
      </p:ext>
    </p:extLst>
  </p:cSld>
  <p:clrMapOvr>
    <a:masterClrMapping/>
  </p:clrMapOvr>
</p:sldLayout>
</file>

<file path=ppt/slideLayouts/slideLayout394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61335505"/>
      </p:ext>
    </p:extLst>
  </p:cSld>
  <p:clrMapOvr>
    <a:masterClrMapping/>
  </p:clrMapOvr>
</p:sldLayout>
</file>

<file path=ppt/slideLayouts/slideLayout394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2814560359"/>
      </p:ext>
    </p:extLst>
  </p:cSld>
  <p:clrMapOvr>
    <a:masterClrMapping/>
  </p:clrMapOvr>
</p:sldLayout>
</file>

<file path=ppt/slideLayouts/slideLayout394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839126"/>
      </p:ext>
    </p:extLst>
  </p:cSld>
  <p:clrMapOvr>
    <a:masterClrMapping/>
  </p:clrMapOvr>
</p:sldLayout>
</file>

<file path=ppt/slideLayouts/slideLayout394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37032217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444519"/>
      </p:ext>
    </p:extLst>
  </p:cSld>
  <p:clrMapOvr>
    <a:masterClrMapping/>
  </p:clrMapOvr>
  <p:timing>
    <p:tnLst>
      <p:par>
        <p:cTn id="1" dur="indefinite" restart="never" nodeType="tmRoot"/>
      </p:par>
    </p:tnLst>
  </p:timing>
</p:sldLayout>
</file>

<file path=ppt/slideLayouts/slideLayout395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46159"/>
      </p:ext>
    </p:extLst>
  </p:cSld>
  <p:clrMapOvr>
    <a:masterClrMapping/>
  </p:clrMapOvr>
</p:sldLayout>
</file>

<file path=ppt/slideLayouts/slideLayout395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2676719619"/>
      </p:ext>
    </p:extLst>
  </p:cSld>
  <p:clrMapOvr>
    <a:masterClrMapping/>
  </p:clrMapOvr>
</p:sldLayout>
</file>

<file path=ppt/slideLayouts/slideLayout395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740590"/>
      </p:ext>
    </p:extLst>
  </p:cSld>
  <p:clrMapOvr>
    <a:masterClrMapping/>
  </p:clrMapOvr>
</p:sldLayout>
</file>

<file path=ppt/slideLayouts/slideLayout395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3785099149"/>
      </p:ext>
    </p:extLst>
  </p:cSld>
  <p:clrMapOvr>
    <a:masterClrMapping/>
  </p:clrMapOvr>
</p:sldLayout>
</file>

<file path=ppt/slideLayouts/slideLayout395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855890"/>
      </p:ext>
    </p:extLst>
  </p:cSld>
  <p:clrMapOvr>
    <a:masterClrMapping/>
  </p:clrMapOvr>
</p:sldLayout>
</file>

<file path=ppt/slideLayouts/slideLayout395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1726858981"/>
      </p:ext>
    </p:extLst>
  </p:cSld>
  <p:clrMapOvr>
    <a:masterClrMapping/>
  </p:clrMapOvr>
</p:sldLayout>
</file>

<file path=ppt/slideLayouts/slideLayout395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1177"/>
      </p:ext>
    </p:extLst>
  </p:cSld>
  <p:clrMapOvr>
    <a:masterClrMapping/>
  </p:clrMapOvr>
</p:sldLayout>
</file>

<file path=ppt/slideLayouts/slideLayout395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54726812"/>
      </p:ext>
    </p:extLst>
  </p:cSld>
  <p:clrMapOvr>
    <a:masterClrMapping/>
  </p:clrMapOvr>
</p:sldLayout>
</file>

<file path=ppt/slideLayouts/slideLayout395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1770362292"/>
      </p:ext>
    </p:extLst>
  </p:cSld>
  <p:clrMapOvr>
    <a:masterClrMapping/>
  </p:clrMapOvr>
</p:sldLayout>
</file>

<file path=ppt/slideLayouts/slideLayout395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67979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4474688"/>
      </p:ext>
    </p:extLst>
  </p:cSld>
  <p:clrMapOvr>
    <a:masterClrMapping/>
  </p:clrMapOvr>
  <p:timing>
    <p:tnLst>
      <p:par>
        <p:cTn id="1" dur="indefinite" restart="never" nodeType="tmRoot"/>
      </p:par>
    </p:tnLst>
  </p:timing>
</p:sldLayout>
</file>

<file path=ppt/slideLayouts/slideLayout396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678223"/>
      </p:ext>
    </p:extLst>
  </p:cSld>
  <p:clrMapOvr>
    <a:masterClrMapping/>
  </p:clrMapOvr>
</p:sldLayout>
</file>

<file path=ppt/slideLayouts/slideLayout396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396033"/>
      </p:ext>
    </p:extLst>
  </p:cSld>
  <p:clrMapOvr>
    <a:masterClrMapping/>
  </p:clrMapOvr>
</p:sldLayout>
</file>

<file path=ppt/slideLayouts/slideLayout396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2584652228"/>
      </p:ext>
    </p:extLst>
  </p:cSld>
  <p:clrMapOvr>
    <a:masterClrMapping/>
  </p:clrMapOvr>
</p:sldLayout>
</file>

<file path=ppt/slideLayouts/slideLayout396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2988125386"/>
      </p:ext>
    </p:extLst>
  </p:cSld>
  <p:clrMapOvr>
    <a:masterClrMapping/>
  </p:clrMapOvr>
</p:sldLayout>
</file>

<file path=ppt/slideLayouts/slideLayout396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620533"/>
      </p:ext>
    </p:extLst>
  </p:cSld>
  <p:clrMapOvr>
    <a:masterClrMapping/>
  </p:clrMapOvr>
  <p:transition spd="slow" advClick="0" advTm="0">
    <p:random/>
  </p:transition>
</p:sldLayout>
</file>

<file path=ppt/slideLayouts/slideLayout396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768886989"/>
      </p:ext>
    </p:extLst>
  </p:cSld>
  <p:clrMapOvr>
    <a:masterClrMapping/>
  </p:clrMapOvr>
</p:sldLayout>
</file>

<file path=ppt/slideLayouts/slideLayout396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1867670020"/>
      </p:ext>
    </p:extLst>
  </p:cSld>
  <p:clrMapOvr>
    <a:masterClrMapping/>
  </p:clrMapOvr>
</p:sldLayout>
</file>

<file path=ppt/slideLayouts/slideLayout396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360729"/>
      </p:ext>
    </p:extLst>
  </p:cSld>
  <p:clrMapOvr>
    <a:masterClrMapping/>
  </p:clrMapOvr>
</p:sldLayout>
</file>

<file path=ppt/slideLayouts/slideLayout396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94128421"/>
      </p:ext>
    </p:extLst>
  </p:cSld>
  <p:clrMapOvr>
    <a:masterClrMapping/>
  </p:clrMapOvr>
  <p:transition spd="slow" advTm="3000">
    <p:random/>
  </p:transition>
</p:sldLayout>
</file>

<file path=ppt/slideLayouts/slideLayout396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9272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5541462"/>
      </p:ext>
    </p:extLst>
  </p:cSld>
  <p:clrMapOvr>
    <a:masterClrMapping/>
  </p:clrMapOvr>
  <p:timing>
    <p:tnLst>
      <p:par>
        <p:cTn id="1" dur="indefinite" restart="never" nodeType="tmRoot"/>
      </p:par>
    </p:tnLst>
  </p:timing>
</p:sldLayout>
</file>

<file path=ppt/slideLayouts/slideLayout397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13712"/>
      </p:ext>
    </p:extLst>
  </p:cSld>
  <p:clrMapOvr>
    <a:masterClrMapping/>
  </p:clrMapOvr>
</p:sldLayout>
</file>

<file path=ppt/slideLayouts/slideLayout397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503514"/>
      </p:ext>
    </p:extLst>
  </p:cSld>
  <p:clrMapOvr>
    <a:masterClrMapping/>
  </p:clrMapOvr>
</p:sldLayout>
</file>

<file path=ppt/slideLayouts/slideLayout397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99588"/>
      </p:ext>
    </p:extLst>
  </p:cSld>
  <p:clrMapOvr>
    <a:masterClrMapping/>
  </p:clrMapOvr>
</p:sldLayout>
</file>

<file path=ppt/slideLayouts/slideLayout397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027590"/>
      </p:ext>
    </p:extLst>
  </p:cSld>
  <p:clrMapOvr>
    <a:masterClrMapping/>
  </p:clrMapOvr>
</p:sldLayout>
</file>

<file path=ppt/slideLayouts/slideLayout397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384340"/>
      </p:ext>
    </p:extLst>
  </p:cSld>
  <p:clrMapOvr>
    <a:masterClrMapping/>
  </p:clrMapOvr>
</p:sldLayout>
</file>

<file path=ppt/slideLayouts/slideLayout3975.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831917"/>
      </p:ext>
    </p:extLst>
  </p:cSld>
  <p:clrMapOvr>
    <a:masterClrMapping/>
  </p:clrMapOvr>
</p:sldLayout>
</file>

<file path=ppt/slideLayouts/slideLayout397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357776"/>
      </p:ext>
    </p:extLst>
  </p:cSld>
  <p:clrMapOvr>
    <a:masterClrMapping/>
  </p:clrMapOvr>
</p:sldLayout>
</file>

<file path=ppt/slideLayouts/slideLayout397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98073231"/>
      </p:ext>
    </p:extLst>
  </p:cSld>
  <p:clrMapOvr>
    <a:masterClrMapping/>
  </p:clrMapOvr>
  <p:transition spd="slow" advTm="3000">
    <p:random/>
  </p:transition>
</p:sldLayout>
</file>

<file path=ppt/slideLayouts/slideLayout397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60392"/>
      </p:ext>
    </p:extLst>
  </p:cSld>
  <p:clrMapOvr>
    <a:masterClrMapping/>
  </p:clrMapOvr>
</p:sldLayout>
</file>

<file path=ppt/slideLayouts/slideLayout397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985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45142907"/>
      </p:ext>
    </p:extLst>
  </p:cSld>
  <p:clrMapOvr>
    <a:masterClrMapping/>
  </p:clrMapOvr>
  <p:timing>
    <p:tnLst>
      <p:par>
        <p:cTn id="1" dur="indefinite" restart="never" nodeType="tmRoot"/>
      </p:par>
    </p:tnLst>
  </p:timing>
</p:sldLayout>
</file>

<file path=ppt/slideLayouts/slideLayout398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025476"/>
      </p:ext>
    </p:extLst>
  </p:cSld>
  <p:clrMapOvr>
    <a:masterClrMapping/>
  </p:clrMapOvr>
</p:sldLayout>
</file>

<file path=ppt/slideLayouts/slideLayout398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509171"/>
      </p:ext>
    </p:extLst>
  </p:cSld>
  <p:clrMapOvr>
    <a:masterClrMapping/>
  </p:clrMapOvr>
</p:sldLayout>
</file>

<file path=ppt/slideLayouts/slideLayout3982.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314766"/>
      </p:ext>
    </p:extLst>
  </p:cSld>
  <p:clrMapOvr>
    <a:masterClrMapping/>
  </p:clrMapOvr>
</p:sldLayout>
</file>

<file path=ppt/slideLayouts/slideLayout398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158648"/>
      </p:ext>
    </p:extLst>
  </p:cSld>
  <p:clrMapOvr>
    <a:masterClrMapping/>
  </p:clrMapOvr>
</p:sldLayout>
</file>

<file path=ppt/slideLayouts/slideLayout398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812665"/>
      </p:ext>
    </p:extLst>
  </p:cSld>
  <p:clrMapOvr>
    <a:masterClrMapping/>
  </p:clrMapOvr>
</p:sldLayout>
</file>

<file path=ppt/slideLayouts/slideLayout398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980370"/>
      </p:ext>
    </p:extLst>
  </p:cSld>
  <p:clrMapOvr>
    <a:masterClrMapping/>
  </p:clrMapOvr>
</p:sldLayout>
</file>

<file path=ppt/slideLayouts/slideLayout398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05865538"/>
      </p:ext>
    </p:extLst>
  </p:cSld>
  <p:clrMapOvr>
    <a:masterClrMapping/>
  </p:clrMapOvr>
</p:sldLayout>
</file>

<file path=ppt/slideLayouts/slideLayout398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9636"/>
      </p:ext>
    </p:extLst>
  </p:cSld>
  <p:clrMapOvr>
    <a:masterClrMapping/>
  </p:clrMapOvr>
  <p:transition spd="slow" advClick="0" advTm="4000">
    <p:comb/>
  </p:transition>
</p:sldLayout>
</file>

<file path=ppt/slideLayouts/slideLayout398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520391"/>
      </p:ext>
    </p:extLst>
  </p:cSld>
  <p:clrMapOvr>
    <a:masterClrMapping/>
  </p:clrMapOvr>
  <p:transition spd="slow"/>
</p:sldLayout>
</file>

<file path=ppt/slideLayouts/slideLayout398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578970174"/>
      </p:ext>
    </p:extLst>
  </p:cSld>
  <p:clrMapOvr>
    <a:masterClrMapping/>
  </p:clrMapOvr>
  <p:transition spd="slow"/>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4804940"/>
      </p:ext>
    </p:extLst>
  </p:cSld>
  <p:clrMapOvr>
    <a:masterClrMapping/>
  </p:clrMapOvr>
  <p:timing>
    <p:tnLst>
      <p:par>
        <p:cTn id="1" dur="indefinite" restart="never" nodeType="tmRoot"/>
      </p:par>
    </p:tnLst>
  </p:timing>
</p:sldLayout>
</file>

<file path=ppt/slideLayouts/slideLayout399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58548"/>
      </p:ext>
    </p:extLst>
  </p:cSld>
  <p:clrMapOvr>
    <a:masterClrMapping/>
  </p:clrMapOvr>
</p:sldLayout>
</file>

<file path=ppt/slideLayouts/slideLayout399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70123"/>
      </p:ext>
    </p:extLst>
  </p:cSld>
  <p:clrMapOvr>
    <a:masterClrMapping/>
  </p:clrMapOvr>
</p:sldLayout>
</file>

<file path=ppt/slideLayouts/slideLayout399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884944619"/>
      </p:ext>
    </p:extLst>
  </p:cSld>
  <p:clrMapOvr>
    <a:masterClrMapping/>
  </p:clrMapOvr>
  <p:transition spd="slow" advTm="3000">
    <p:random/>
  </p:transition>
</p:sldLayout>
</file>

<file path=ppt/slideLayouts/slideLayout399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439624"/>
      </p:ext>
    </p:extLst>
  </p:cSld>
  <p:clrMapOvr>
    <a:masterClrMapping/>
  </p:clrMapOvr>
</p:sldLayout>
</file>

<file path=ppt/slideLayouts/slideLayout399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283776"/>
      </p:ext>
    </p:extLst>
  </p:cSld>
  <p:clrMapOvr>
    <a:masterClrMapping/>
  </p:clrMapOvr>
</p:sldLayout>
</file>

<file path=ppt/slideLayouts/slideLayout399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111311"/>
      </p:ext>
    </p:extLst>
  </p:cSld>
  <p:clrMapOvr>
    <a:masterClrMapping/>
  </p:clrMapOvr>
</p:sldLayout>
</file>

<file path=ppt/slideLayouts/slideLayout399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25955"/>
      </p:ext>
    </p:extLst>
  </p:cSld>
  <p:clrMapOvr>
    <a:masterClrMapping/>
  </p:clrMapOvr>
</p:sldLayout>
</file>

<file path=ppt/slideLayouts/slideLayout399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63687"/>
      </p:ext>
    </p:extLst>
  </p:cSld>
  <p:clrMapOvr>
    <a:masterClrMapping/>
  </p:clrMapOvr>
</p:sldLayout>
</file>

<file path=ppt/slideLayouts/slideLayout399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270731"/>
      </p:ext>
    </p:extLst>
  </p:cSld>
  <p:clrMapOvr>
    <a:masterClrMapping/>
  </p:clrMapOvr>
</p:sldLayout>
</file>

<file path=ppt/slideLayouts/slideLayout399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71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678704"/>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5014746"/>
      </p:ext>
    </p:extLst>
  </p:cSld>
  <p:clrMapOvr>
    <a:masterClrMapping/>
  </p:clrMapOvr>
  <p:timing>
    <p:tnLst>
      <p:par>
        <p:cTn id="1" dur="indefinite" restart="never" nodeType="tmRoot"/>
      </p:par>
    </p:tnLst>
  </p:timing>
</p:sldLayout>
</file>

<file path=ppt/slideLayouts/slideLayout400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65837"/>
      </p:ext>
    </p:extLst>
  </p:cSld>
  <p:clrMapOvr>
    <a:masterClrMapping/>
  </p:clrMapOvr>
</p:sldLayout>
</file>

<file path=ppt/slideLayouts/slideLayout400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60530012"/>
      </p:ext>
    </p:extLst>
  </p:cSld>
  <p:clrMapOvr>
    <a:masterClrMapping/>
  </p:clrMapOvr>
  <p:transition spd="slow" advTm="3000">
    <p:random/>
  </p:transition>
</p:sldLayout>
</file>

<file path=ppt/slideLayouts/slideLayout400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850276"/>
      </p:ext>
    </p:extLst>
  </p:cSld>
  <p:clrMapOvr>
    <a:masterClrMapping/>
  </p:clrMapOvr>
</p:sldLayout>
</file>

<file path=ppt/slideLayouts/slideLayout400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03946"/>
      </p:ext>
    </p:extLst>
  </p:cSld>
  <p:clrMapOvr>
    <a:masterClrMapping/>
  </p:clrMapOvr>
</p:sldLayout>
</file>

<file path=ppt/slideLayouts/slideLayout400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016954"/>
      </p:ext>
    </p:extLst>
  </p:cSld>
  <p:clrMapOvr>
    <a:masterClrMapping/>
  </p:clrMapOvr>
</p:sldLayout>
</file>

<file path=ppt/slideLayouts/slideLayout400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737240"/>
      </p:ext>
    </p:extLst>
  </p:cSld>
  <p:clrMapOvr>
    <a:masterClrMapping/>
  </p:clrMapOvr>
</p:sldLayout>
</file>

<file path=ppt/slideLayouts/slideLayout400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487110"/>
      </p:ext>
    </p:extLst>
  </p:cSld>
  <p:clrMapOvr>
    <a:masterClrMapping/>
  </p:clrMapOvr>
</p:sldLayout>
</file>

<file path=ppt/slideLayouts/slideLayout400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253064"/>
      </p:ext>
    </p:extLst>
  </p:cSld>
  <p:clrMapOvr>
    <a:masterClrMapping/>
  </p:clrMapOvr>
</p:sldLayout>
</file>

<file path=ppt/slideLayouts/slideLayout400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516144"/>
      </p:ext>
    </p:extLst>
  </p:cSld>
  <p:clrMapOvr>
    <a:masterClrMapping/>
  </p:clrMapOvr>
</p:sldLayout>
</file>

<file path=ppt/slideLayouts/slideLayout400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1889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2043747"/>
      </p:ext>
    </p:extLst>
  </p:cSld>
  <p:clrMapOvr>
    <a:masterClrMapping/>
  </p:clrMapOvr>
  <p:timing>
    <p:tnLst>
      <p:par>
        <p:cTn id="1" dur="indefinite" restart="never" nodeType="tmRoot"/>
      </p:par>
    </p:tnLst>
  </p:timing>
</p:sldLayout>
</file>

<file path=ppt/slideLayouts/slideLayout4010.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47915430"/>
      </p:ext>
    </p:extLst>
  </p:cSld>
  <p:clrMapOvr>
    <a:masterClrMapping/>
  </p:clrMapOvr>
</p:sldLayout>
</file>

<file path=ppt/slideLayouts/slideLayout401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900219"/>
      </p:ext>
    </p:extLst>
  </p:cSld>
  <p:clrMapOvr>
    <a:masterClrMapping/>
  </p:clrMapOvr>
  <p:transition spd="slow" advClick="0" advTm="4000">
    <p:comb/>
  </p:transition>
</p:sldLayout>
</file>

<file path=ppt/slideLayouts/slideLayout401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731702"/>
      </p:ext>
    </p:extLst>
  </p:cSld>
  <p:clrMapOvr>
    <a:masterClrMapping/>
  </p:clrMapOvr>
  <p:transition spd="slow"/>
</p:sldLayout>
</file>

<file path=ppt/slideLayouts/slideLayout401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81634905"/>
      </p:ext>
    </p:extLst>
  </p:cSld>
  <p:clrMapOvr>
    <a:masterClrMapping/>
  </p:clrMapOvr>
  <p:transition spd="slow"/>
</p:sldLayout>
</file>

<file path=ppt/slideLayouts/slideLayout401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926512"/>
      </p:ext>
    </p:extLst>
  </p:cSld>
  <p:clrMapOvr>
    <a:masterClrMapping/>
  </p:clrMapOvr>
</p:sldLayout>
</file>

<file path=ppt/slideLayouts/slideLayout401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05687549"/>
      </p:ext>
    </p:extLst>
  </p:cSld>
  <p:clrMapOvr>
    <a:masterClrMapping/>
  </p:clrMapOvr>
  <p:transition spd="slow" advTm="3000">
    <p:random/>
  </p:transition>
</p:sldLayout>
</file>

<file path=ppt/slideLayouts/slideLayout4016.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001393"/>
      </p:ext>
    </p:extLst>
  </p:cSld>
  <p:clrMapOvr>
    <a:masterClrMapping/>
  </p:clrMapOvr>
</p:sldLayout>
</file>

<file path=ppt/slideLayouts/slideLayout4017.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450241"/>
      </p:ext>
    </p:extLst>
  </p:cSld>
  <p:clrMapOvr>
    <a:masterClrMapping/>
  </p:clrMapOvr>
</p:sldLayout>
</file>

<file path=ppt/slideLayouts/slideLayout401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737960"/>
      </p:ext>
    </p:extLst>
  </p:cSld>
  <p:clrMapOvr>
    <a:masterClrMapping/>
  </p:clrMapOvr>
</p:sldLayout>
</file>

<file path=ppt/slideLayouts/slideLayout401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0194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1892211"/>
      </p:ext>
    </p:extLst>
  </p:cSld>
  <p:clrMapOvr>
    <a:masterClrMapping/>
  </p:clrMapOvr>
</p:sldLayout>
</file>

<file path=ppt/slideLayouts/slideLayout402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0960"/>
      </p:ext>
    </p:extLst>
  </p:cSld>
  <p:clrMapOvr>
    <a:masterClrMapping/>
  </p:clrMapOvr>
</p:sldLayout>
</file>

<file path=ppt/slideLayouts/slideLayout402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52365"/>
      </p:ext>
    </p:extLst>
  </p:cSld>
  <p:clrMapOvr>
    <a:masterClrMapping/>
  </p:clrMapOvr>
</p:sldLayout>
</file>

<file path=ppt/slideLayouts/slideLayout402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057963"/>
      </p:ext>
    </p:extLst>
  </p:cSld>
  <p:clrMapOvr>
    <a:masterClrMapping/>
  </p:clrMapOvr>
</p:sldLayout>
</file>

<file path=ppt/slideLayouts/slideLayout402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36211"/>
      </p:ext>
    </p:extLst>
  </p:cSld>
  <p:clrMapOvr>
    <a:masterClrMapping/>
  </p:clrMapOvr>
</p:sldLayout>
</file>

<file path=ppt/slideLayouts/slideLayout402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87703674"/>
      </p:ext>
    </p:extLst>
  </p:cSld>
  <p:clrMapOvr>
    <a:masterClrMapping/>
  </p:clrMapOvr>
  <p:transition spd="slow" advTm="3000">
    <p:random/>
  </p:transition>
</p:sldLayout>
</file>

<file path=ppt/slideLayouts/slideLayout402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826761"/>
      </p:ext>
    </p:extLst>
  </p:cSld>
  <p:clrMapOvr>
    <a:masterClrMapping/>
  </p:clrMapOvr>
</p:sldLayout>
</file>

<file path=ppt/slideLayouts/slideLayout402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01059"/>
      </p:ext>
    </p:extLst>
  </p:cSld>
  <p:clrMapOvr>
    <a:masterClrMapping/>
  </p:clrMapOvr>
</p:sldLayout>
</file>

<file path=ppt/slideLayouts/slideLayout402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457315"/>
      </p:ext>
    </p:extLst>
  </p:cSld>
  <p:clrMapOvr>
    <a:masterClrMapping/>
  </p:clrMapOvr>
</p:sldLayout>
</file>

<file path=ppt/slideLayouts/slideLayout402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097803"/>
      </p:ext>
    </p:extLst>
  </p:cSld>
  <p:clrMapOvr>
    <a:masterClrMapping/>
  </p:clrMapOvr>
</p:sldLayout>
</file>

<file path=ppt/slideLayouts/slideLayout4029.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6800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495698"/>
      </p:ext>
    </p:extLst>
  </p:cSld>
  <p:clrMapOvr>
    <a:masterClrMapping/>
  </p:clrMapOvr>
  <p:timing>
    <p:tnLst>
      <p:par>
        <p:cTn id="1" dur="indefinite" restart="never" nodeType="tmRoot"/>
      </p:par>
    </p:tnLst>
  </p:timing>
</p:sldLayout>
</file>

<file path=ppt/slideLayouts/slideLayout403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79289"/>
      </p:ext>
    </p:extLst>
  </p:cSld>
  <p:clrMapOvr>
    <a:masterClrMapping/>
  </p:clrMapOvr>
</p:sldLayout>
</file>

<file path=ppt/slideLayouts/slideLayout4031.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87851"/>
      </p:ext>
    </p:extLst>
  </p:cSld>
  <p:clrMapOvr>
    <a:masterClrMapping/>
  </p:clrMapOvr>
</p:sldLayout>
</file>

<file path=ppt/slideLayouts/slideLayout4032.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55809"/>
      </p:ext>
    </p:extLst>
  </p:cSld>
  <p:clrMapOvr>
    <a:masterClrMapping/>
  </p:clrMapOvr>
</p:sldLayout>
</file>

<file path=ppt/slideLayouts/slideLayout4033.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159236138"/>
      </p:ext>
    </p:extLst>
  </p:cSld>
  <p:clrMapOvr>
    <a:masterClrMapping/>
  </p:clrMapOvr>
</p:sldLayout>
</file>

<file path=ppt/slideLayouts/slideLayout40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271142"/>
      </p:ext>
    </p:extLst>
  </p:cSld>
  <p:clrMapOvr>
    <a:masterClrMapping/>
  </p:clrMapOvr>
  <p:transition spd="slow" advClick="0" advTm="4000">
    <p:comb/>
  </p:transition>
</p:sldLayout>
</file>

<file path=ppt/slideLayouts/slideLayout4035.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99180"/>
      </p:ext>
    </p:extLst>
  </p:cSld>
  <p:clrMapOvr>
    <a:masterClrMapping/>
  </p:clrMapOvr>
  <p:transition spd="slow"/>
</p:sldLayout>
</file>

<file path=ppt/slideLayouts/slideLayout4036.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111422151"/>
      </p:ext>
    </p:extLst>
  </p:cSld>
  <p:clrMapOvr>
    <a:masterClrMapping/>
  </p:clrMapOvr>
  <p:transition spd="slow"/>
</p:sldLayout>
</file>

<file path=ppt/slideLayouts/slideLayout403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05820"/>
      </p:ext>
    </p:extLst>
  </p:cSld>
  <p:clrMapOvr>
    <a:masterClrMapping/>
  </p:clrMapOvr>
</p:sldLayout>
</file>

<file path=ppt/slideLayouts/slideLayout403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79281309"/>
      </p:ext>
    </p:extLst>
  </p:cSld>
  <p:clrMapOvr>
    <a:masterClrMapping/>
  </p:clrMapOvr>
  <p:transition spd="slow" advTm="3000">
    <p:random/>
  </p:transition>
</p:sldLayout>
</file>

<file path=ppt/slideLayouts/slideLayout403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11518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932624"/>
      </p:ext>
    </p:extLst>
  </p:cSld>
  <p:clrMapOvr>
    <a:masterClrMapping/>
  </p:clrMapOvr>
</p:sldLayout>
</file>

<file path=ppt/slideLayouts/slideLayout404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681622"/>
      </p:ext>
    </p:extLst>
  </p:cSld>
  <p:clrMapOvr>
    <a:masterClrMapping/>
  </p:clrMapOvr>
</p:sldLayout>
</file>

<file path=ppt/slideLayouts/slideLayout404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338714"/>
      </p:ext>
    </p:extLst>
  </p:cSld>
  <p:clrMapOvr>
    <a:masterClrMapping/>
  </p:clrMapOvr>
</p:sldLayout>
</file>

<file path=ppt/slideLayouts/slideLayout404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414402"/>
      </p:ext>
    </p:extLst>
  </p:cSld>
  <p:clrMapOvr>
    <a:masterClrMapping/>
  </p:clrMapOvr>
</p:sldLayout>
</file>

<file path=ppt/slideLayouts/slideLayout404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15430"/>
      </p:ext>
    </p:extLst>
  </p:cSld>
  <p:clrMapOvr>
    <a:masterClrMapping/>
  </p:clrMapOvr>
</p:sldLayout>
</file>

<file path=ppt/slideLayouts/slideLayout404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238678"/>
      </p:ext>
    </p:extLst>
  </p:cSld>
  <p:clrMapOvr>
    <a:masterClrMapping/>
  </p:clrMapOvr>
</p:sldLayout>
</file>

<file path=ppt/slideLayouts/slideLayout404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751189"/>
      </p:ext>
    </p:extLst>
  </p:cSld>
  <p:clrMapOvr>
    <a:masterClrMapping/>
  </p:clrMapOvr>
</p:sldLayout>
</file>

<file path=ppt/slideLayouts/slideLayout404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361848"/>
      </p:ext>
    </p:extLst>
  </p:cSld>
  <p:clrMapOvr>
    <a:masterClrMapping/>
  </p:clrMapOvr>
</p:sldLayout>
</file>

<file path=ppt/slideLayouts/slideLayout404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52976863"/>
      </p:ext>
    </p:extLst>
  </p:cSld>
  <p:clrMapOvr>
    <a:masterClrMapping/>
  </p:clrMapOvr>
  <p:transition spd="slow" advTm="3000">
    <p:random/>
  </p:transition>
</p:sldLayout>
</file>

<file path=ppt/slideLayouts/slideLayout404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71663"/>
      </p:ext>
    </p:extLst>
  </p:cSld>
  <p:clrMapOvr>
    <a:masterClrMapping/>
  </p:clrMapOvr>
</p:sldLayout>
</file>

<file path=ppt/slideLayouts/slideLayout404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9993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37275"/>
      </p:ext>
    </p:extLst>
  </p:cSld>
  <p:clrMapOvr>
    <a:masterClrMapping/>
  </p:clrMapOvr>
  <p:timing>
    <p:tnLst>
      <p:par>
        <p:cTn id="1" dur="indefinite" restart="never" nodeType="tmRoot"/>
      </p:par>
    </p:tnLst>
  </p:timing>
</p:sldLayout>
</file>

<file path=ppt/slideLayouts/slideLayout4050.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96493"/>
      </p:ext>
    </p:extLst>
  </p:cSld>
  <p:clrMapOvr>
    <a:masterClrMapping/>
  </p:clrMapOvr>
</p:sldLayout>
</file>

<file path=ppt/slideLayouts/slideLayout4051.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85557"/>
      </p:ext>
    </p:extLst>
  </p:cSld>
  <p:clrMapOvr>
    <a:masterClrMapping/>
  </p:clrMapOvr>
</p:sldLayout>
</file>

<file path=ppt/slideLayouts/slideLayout4052.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559122"/>
      </p:ext>
    </p:extLst>
  </p:cSld>
  <p:clrMapOvr>
    <a:masterClrMapping/>
  </p:clrMapOvr>
</p:sldLayout>
</file>

<file path=ppt/slideLayouts/slideLayout4053.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475691"/>
      </p:ext>
    </p:extLst>
  </p:cSld>
  <p:clrMapOvr>
    <a:masterClrMapping/>
  </p:clrMapOvr>
</p:sldLayout>
</file>

<file path=ppt/slideLayouts/slideLayout4054.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67245"/>
      </p:ext>
    </p:extLst>
  </p:cSld>
  <p:clrMapOvr>
    <a:masterClrMapping/>
  </p:clrMapOvr>
</p:sldLayout>
</file>

<file path=ppt/slideLayouts/slideLayout4055.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245649"/>
      </p:ext>
    </p:extLst>
  </p:cSld>
  <p:clrMapOvr>
    <a:masterClrMapping/>
  </p:clrMapOvr>
</p:sldLayout>
</file>

<file path=ppt/slideLayouts/slideLayout405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86592510"/>
      </p:ext>
    </p:extLst>
  </p:cSld>
  <p:clrMapOvr>
    <a:masterClrMapping/>
  </p:clrMapOvr>
</p:sldLayout>
</file>

<file path=ppt/slideLayouts/slideLayout405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42377"/>
      </p:ext>
    </p:extLst>
  </p:cSld>
  <p:clrMapOvr>
    <a:masterClrMapping/>
  </p:clrMapOvr>
  <p:transition spd="slow" advClick="0" advTm="4000">
    <p:comb/>
  </p:transition>
</p:sldLayout>
</file>

<file path=ppt/slideLayouts/slideLayout405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391639"/>
      </p:ext>
    </p:extLst>
  </p:cSld>
  <p:clrMapOvr>
    <a:masterClrMapping/>
  </p:clrMapOvr>
  <p:transition spd="slow"/>
</p:sldLayout>
</file>

<file path=ppt/slideLayouts/slideLayout4059.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449306802"/>
      </p:ext>
    </p:extLst>
  </p:cSld>
  <p:clrMapOvr>
    <a:masterClrMapping/>
  </p:clrMapOvr>
  <p:transition spd="slow"/>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24732074"/>
      </p:ext>
    </p:extLst>
  </p:cSld>
  <p:clrMapOvr>
    <a:masterClrMapping/>
  </p:clrMapOvr>
</p:sldLayout>
</file>

<file path=ppt/slideLayouts/slideLayout406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83457911"/>
      </p:ext>
    </p:extLst>
  </p:cSld>
  <p:clrMapOvr>
    <a:masterClrMapping/>
  </p:clrMapOvr>
</p:sldLayout>
</file>

<file path=ppt/slideLayouts/slideLayout40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3465961529"/>
      </p:ext>
    </p:extLst>
  </p:cSld>
  <p:clrMapOvr>
    <a:masterClrMapping/>
  </p:clrMapOvr>
</p:sldLayout>
</file>

<file path=ppt/slideLayouts/slideLayout40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3602450"/>
      </p:ext>
    </p:extLst>
  </p:cSld>
  <p:clrMapOvr>
    <a:masterClrMapping/>
  </p:clrMapOvr>
</p:sldLayout>
</file>

<file path=ppt/slideLayouts/slideLayout40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617423"/>
      </p:ext>
    </p:extLst>
  </p:cSld>
  <p:clrMapOvr>
    <a:masterClrMapping/>
  </p:clrMapOvr>
</p:sldLayout>
</file>

<file path=ppt/slideLayouts/slideLayout40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41699"/>
      </p:ext>
    </p:extLst>
  </p:cSld>
  <p:clrMapOvr>
    <a:masterClrMapping/>
  </p:clrMapOvr>
</p:sldLayout>
</file>

<file path=ppt/slideLayouts/slideLayout406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36554"/>
      </p:ext>
    </p:extLst>
  </p:cSld>
  <p:clrMapOvr>
    <a:masterClrMapping/>
  </p:clrMapOvr>
</p:sldLayout>
</file>

<file path=ppt/slideLayouts/slideLayout406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21708"/>
      </p:ext>
    </p:extLst>
  </p:cSld>
  <p:clrMapOvr>
    <a:masterClrMapping/>
  </p:clrMapOvr>
</p:sldLayout>
</file>

<file path=ppt/slideLayouts/slideLayout406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325098"/>
      </p:ext>
    </p:extLst>
  </p:cSld>
  <p:clrMapOvr>
    <a:masterClrMapping/>
  </p:clrMapOvr>
</p:sldLayout>
</file>

<file path=ppt/slideLayouts/slideLayout4068.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14181"/>
      </p:ext>
    </p:extLst>
  </p:cSld>
  <p:clrMapOvr>
    <a:masterClrMapping/>
  </p:clrMapOvr>
</p:sldLayout>
</file>

<file path=ppt/slideLayouts/slideLayout4069.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774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87808"/>
      </p:ext>
    </p:extLst>
  </p:cSld>
  <p:clrMapOvr>
    <a:masterClrMapping/>
  </p:clrMapOvr>
  <p:timing>
    <p:tnLst>
      <p:par>
        <p:cTn id="1" dur="indefinite" restart="never" nodeType="tmRoot"/>
      </p:par>
    </p:tnLst>
  </p:timing>
</p:sldLayout>
</file>

<file path=ppt/slideLayouts/slideLayout4070.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987927"/>
      </p:ext>
    </p:extLst>
  </p:cSld>
  <p:clrMapOvr>
    <a:masterClrMapping/>
  </p:clrMapOvr>
</p:sldLayout>
</file>

<file path=ppt/slideLayouts/slideLayout407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299607"/>
      </p:ext>
    </p:extLst>
  </p:cSld>
  <p:clrMapOvr>
    <a:masterClrMapping/>
  </p:clrMapOvr>
</p:sldLayout>
</file>

<file path=ppt/slideLayouts/slideLayout407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362657"/>
      </p:ext>
    </p:extLst>
  </p:cSld>
  <p:clrMapOvr>
    <a:masterClrMapping/>
  </p:clrMapOvr>
</p:sldLayout>
</file>

<file path=ppt/slideLayouts/slideLayout407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503416"/>
      </p:ext>
    </p:extLst>
  </p:cSld>
  <p:clrMapOvr>
    <a:masterClrMapping/>
  </p:clrMapOvr>
</p:sldLayout>
</file>

<file path=ppt/slideLayouts/slideLayout407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834503"/>
      </p:ext>
    </p:extLst>
  </p:cSld>
  <p:clrMapOvr>
    <a:masterClrMapping/>
  </p:clrMapOvr>
</p:sldLayout>
</file>

<file path=ppt/slideLayouts/slideLayout4075.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65683"/>
      </p:ext>
    </p:extLst>
  </p:cSld>
  <p:clrMapOvr>
    <a:masterClrMapping/>
  </p:clrMapOvr>
</p:sldLayout>
</file>

<file path=ppt/slideLayouts/slideLayout4076.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037123"/>
      </p:ext>
    </p:extLst>
  </p:cSld>
  <p:clrMapOvr>
    <a:masterClrMapping/>
  </p:clrMapOvr>
</p:sldLayout>
</file>

<file path=ppt/slideLayouts/slideLayout4077.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05784"/>
      </p:ext>
    </p:extLst>
  </p:cSld>
  <p:clrMapOvr>
    <a:masterClrMapping/>
  </p:clrMapOvr>
</p:sldLayout>
</file>

<file path=ppt/slideLayouts/slideLayout4078.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90808"/>
      </p:ext>
    </p:extLst>
  </p:cSld>
  <p:clrMapOvr>
    <a:masterClrMapping/>
  </p:clrMapOvr>
</p:sldLayout>
</file>

<file path=ppt/slideLayouts/slideLayout4079.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519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83941967"/>
      </p:ext>
    </p:extLst>
  </p:cSld>
  <p:clrMapOvr>
    <a:masterClrMapping/>
  </p:clrMapOvr>
</p:sldLayout>
</file>

<file path=ppt/slideLayouts/slideLayout408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307951"/>
      </p:ext>
    </p:extLst>
  </p:cSld>
  <p:clrMapOvr>
    <a:masterClrMapping/>
  </p:clrMapOvr>
</p:sldLayout>
</file>

<file path=ppt/slideLayouts/slideLayout408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046481"/>
      </p:ext>
    </p:extLst>
  </p:cSld>
  <p:clrMapOvr>
    <a:masterClrMapping/>
  </p:clrMapOvr>
</p:sldLayout>
</file>

<file path=ppt/slideLayouts/slideLayout408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31945"/>
      </p:ext>
    </p:extLst>
  </p:cSld>
  <p:clrMapOvr>
    <a:masterClrMapping/>
  </p:clrMapOvr>
</p:sldLayout>
</file>

<file path=ppt/slideLayouts/slideLayout4083.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58223"/>
      </p:ext>
    </p:extLst>
  </p:cSld>
  <p:clrMapOvr>
    <a:masterClrMapping/>
  </p:clrMapOvr>
</p:sldLayout>
</file>

<file path=ppt/slideLayouts/slideLayout4084.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1340799"/>
      </p:ext>
    </p:extLst>
  </p:cSld>
  <p:clrMapOvr>
    <a:masterClrMapping/>
  </p:clrMapOvr>
</p:sldLayout>
</file>

<file path=ppt/slideLayouts/slideLayout4085.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9321989"/>
      </p:ext>
    </p:extLst>
  </p:cSld>
  <p:clrMapOvr>
    <a:masterClrMapping/>
  </p:clrMapOvr>
</p:sldLayout>
</file>

<file path=ppt/slideLayouts/slideLayout4086.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7287375"/>
      </p:ext>
    </p:extLst>
  </p:cSld>
  <p:clrMapOvr>
    <a:masterClrMapping/>
  </p:clrMapOvr>
</p:sldLayout>
</file>

<file path=ppt/slideLayouts/slideLayout4087.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37293853"/>
      </p:ext>
    </p:extLst>
  </p:cSld>
  <p:clrMapOvr>
    <a:masterClrMapping/>
  </p:clrMapOvr>
</p:sldLayout>
</file>

<file path=ppt/slideLayouts/slideLayout4088.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6882281"/>
      </p:ext>
    </p:extLst>
  </p:cSld>
  <p:clrMapOvr>
    <a:masterClrMapping/>
  </p:clrMapOvr>
</p:sldLayout>
</file>

<file path=ppt/slideLayouts/slideLayout4089.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30000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087558"/>
      </p:ext>
    </p:extLst>
  </p:cSld>
  <p:clrMapOvr>
    <a:masterClrMapping/>
  </p:clrMapOvr>
  <p:timing>
    <p:tnLst>
      <p:par>
        <p:cTn id="1" dur="indefinite" restart="never" nodeType="tmRoot"/>
      </p:par>
    </p:tnLst>
  </p:timing>
</p:sldLayout>
</file>

<file path=ppt/slideLayouts/slideLayout409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2255332373"/>
      </p:ext>
    </p:extLst>
  </p:cSld>
  <p:clrMapOvr>
    <a:masterClrMapping/>
  </p:clrMapOvr>
</p:sldLayout>
</file>

<file path=ppt/slideLayouts/slideLayout409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374559"/>
      </p:ext>
    </p:extLst>
  </p:cSld>
  <p:clrMapOvr>
    <a:masterClrMapping/>
  </p:clrMapOvr>
</p:sldLayout>
</file>

<file path=ppt/slideLayouts/slideLayout4092.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4016084934"/>
      </p:ext>
    </p:extLst>
  </p:cSld>
  <p:clrMapOvr>
    <a:masterClrMapping/>
  </p:clrMapOvr>
</p:sldLayout>
</file>

<file path=ppt/slideLayouts/slideLayout409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239108"/>
      </p:ext>
    </p:extLst>
  </p:cSld>
  <p:clrMapOvr>
    <a:masterClrMapping/>
  </p:clrMapOvr>
</p:sldLayout>
</file>

<file path=ppt/slideLayouts/slideLayout409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3254745486"/>
      </p:ext>
    </p:extLst>
  </p:cSld>
  <p:clrMapOvr>
    <a:masterClrMapping/>
  </p:clrMapOvr>
</p:sldLayout>
</file>

<file path=ppt/slideLayouts/slideLayout409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868138"/>
      </p:ext>
    </p:extLst>
  </p:cSld>
  <p:clrMapOvr>
    <a:masterClrMapping/>
  </p:clrMapOvr>
</p:sldLayout>
</file>

<file path=ppt/slideLayouts/slideLayout409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3584590265"/>
      </p:ext>
    </p:extLst>
  </p:cSld>
  <p:clrMapOvr>
    <a:masterClrMapping/>
  </p:clrMapOvr>
</p:sldLayout>
</file>

<file path=ppt/slideLayouts/slideLayout409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81395"/>
      </p:ext>
    </p:extLst>
  </p:cSld>
  <p:clrMapOvr>
    <a:masterClrMapping/>
  </p:clrMapOvr>
</p:sldLayout>
</file>

<file path=ppt/slideLayouts/slideLayout409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07944155"/>
      </p:ext>
    </p:extLst>
  </p:cSld>
  <p:clrMapOvr>
    <a:masterClrMapping/>
  </p:clrMapOvr>
</p:sldLayout>
</file>

<file path=ppt/slideLayouts/slideLayout409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379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7094143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556650572"/>
      </p:ext>
    </p:extLst>
  </p:cSld>
  <p:clrMapOvr>
    <a:masterClrMapping/>
  </p:clrMapOvr>
</p:sldLayout>
</file>

<file path=ppt/slideLayouts/slideLayout4100.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17909"/>
      </p:ext>
    </p:extLst>
  </p:cSld>
  <p:clrMapOvr>
    <a:masterClrMapping/>
  </p:clrMapOvr>
</p:sldLayout>
</file>

<file path=ppt/slideLayouts/slideLayout410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64996045"/>
      </p:ext>
    </p:extLst>
  </p:cSld>
  <p:clrMapOvr>
    <a:masterClrMapping/>
  </p:clrMapOvr>
</p:sldLayout>
</file>

<file path=ppt/slideLayouts/slideLayout4102.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57068835"/>
      </p:ext>
    </p:extLst>
  </p:cSld>
  <p:clrMapOvr>
    <a:masterClrMapping/>
  </p:clrMapOvr>
</p:sldLayout>
</file>

<file path=ppt/slideLayouts/slideLayout4103.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75100988"/>
      </p:ext>
    </p:extLst>
  </p:cSld>
  <p:clrMapOvr>
    <a:masterClrMapping/>
  </p:clrMapOvr>
</p:sldLayout>
</file>

<file path=ppt/slideLayouts/slideLayout4104.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9677770"/>
      </p:ext>
    </p:extLst>
  </p:cSld>
  <p:clrMapOvr>
    <a:masterClrMapping/>
  </p:clrMapOvr>
</p:sldLayout>
</file>

<file path=ppt/slideLayouts/slideLayout4105.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74734149"/>
      </p:ext>
    </p:extLst>
  </p:cSld>
  <p:clrMapOvr>
    <a:masterClrMapping/>
  </p:clrMapOvr>
</p:sldLayout>
</file>

<file path=ppt/slideLayouts/slideLayout4106.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92838664"/>
      </p:ext>
    </p:extLst>
  </p:cSld>
  <p:clrMapOvr>
    <a:masterClrMapping/>
  </p:clrMapOvr>
</p:sldLayout>
</file>

<file path=ppt/slideLayouts/slideLayout4107.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4013509906"/>
      </p:ext>
    </p:extLst>
  </p:cSld>
  <p:clrMapOvr>
    <a:masterClrMapping/>
  </p:clrMapOvr>
</p:sldLayout>
</file>

<file path=ppt/slideLayouts/slideLayout410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77497"/>
      </p:ext>
    </p:extLst>
  </p:cSld>
  <p:clrMapOvr>
    <a:masterClrMapping/>
  </p:clrMapOvr>
</p:sldLayout>
</file>

<file path=ppt/slideLayouts/slideLayout410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79160000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698"/>
      </p:ext>
    </p:extLst>
  </p:cSld>
  <p:clrMapOvr>
    <a:masterClrMapping/>
  </p:clrMapOvr>
  <p:timing>
    <p:tnLst>
      <p:par>
        <p:cTn id="1" dur="indefinite" restart="never" nodeType="tmRoot"/>
      </p:par>
    </p:tnLst>
  </p:timing>
</p:sldLayout>
</file>

<file path=ppt/slideLayouts/slideLayout411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189593"/>
      </p:ext>
    </p:extLst>
  </p:cSld>
  <p:clrMapOvr>
    <a:masterClrMapping/>
  </p:clrMapOvr>
</p:sldLayout>
</file>

<file path=ppt/slideLayouts/slideLayout411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1264933532"/>
      </p:ext>
    </p:extLst>
  </p:cSld>
  <p:clrMapOvr>
    <a:masterClrMapping/>
  </p:clrMapOvr>
</p:sldLayout>
</file>

<file path=ppt/slideLayouts/slideLayout411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98042"/>
      </p:ext>
    </p:extLst>
  </p:cSld>
  <p:clrMapOvr>
    <a:masterClrMapping/>
  </p:clrMapOvr>
</p:sldLayout>
</file>

<file path=ppt/slideLayouts/slideLayout4113.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2940702528"/>
      </p:ext>
    </p:extLst>
  </p:cSld>
  <p:clrMapOvr>
    <a:masterClrMapping/>
  </p:clrMapOvr>
</p:sldLayout>
</file>

<file path=ppt/slideLayouts/slideLayout411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601443"/>
      </p:ext>
    </p:extLst>
  </p:cSld>
  <p:clrMapOvr>
    <a:masterClrMapping/>
  </p:clrMapOvr>
</p:sldLayout>
</file>

<file path=ppt/slideLayouts/slideLayout4115.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243972302"/>
      </p:ext>
    </p:extLst>
  </p:cSld>
  <p:clrMapOvr>
    <a:masterClrMapping/>
  </p:clrMapOvr>
</p:sldLayout>
</file>

<file path=ppt/slideLayouts/slideLayout411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58067"/>
      </p:ext>
    </p:extLst>
  </p:cSld>
  <p:clrMapOvr>
    <a:masterClrMapping/>
  </p:clrMapOvr>
</p:sldLayout>
</file>

<file path=ppt/slideLayouts/slideLayout411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128338762"/>
      </p:ext>
    </p:extLst>
  </p:cSld>
  <p:clrMapOvr>
    <a:masterClrMapping/>
  </p:clrMapOvr>
</p:sldLayout>
</file>

<file path=ppt/slideLayouts/slideLayout411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2832032094"/>
      </p:ext>
    </p:extLst>
  </p:cSld>
  <p:clrMapOvr>
    <a:masterClrMapping/>
  </p:clrMapOvr>
</p:sldLayout>
</file>

<file path=ppt/slideLayouts/slideLayout4119.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2462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105111"/>
      </p:ext>
    </p:extLst>
  </p:cSld>
  <p:clrMapOvr>
    <a:masterClrMapping/>
  </p:clrMapOvr>
  <p:timing>
    <p:tnLst>
      <p:par>
        <p:cTn id="1" dur="indefinite" restart="never" nodeType="tmRoot"/>
      </p:par>
    </p:tnLst>
  </p:timing>
</p:sldLayout>
</file>

<file path=ppt/slideLayouts/slideLayout4120.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213232"/>
      </p:ext>
    </p:extLst>
  </p:cSld>
  <p:clrMapOvr>
    <a:masterClrMapping/>
  </p:clrMapOvr>
</p:sldLayout>
</file>

<file path=ppt/slideLayouts/slideLayout4121.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55393"/>
      </p:ext>
    </p:extLst>
  </p:cSld>
  <p:clrMapOvr>
    <a:masterClrMapping/>
  </p:clrMapOvr>
</p:sldLayout>
</file>

<file path=ppt/slideLayouts/slideLayout412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2045767390"/>
      </p:ext>
    </p:extLst>
  </p:cSld>
  <p:clrMapOvr>
    <a:masterClrMapping/>
  </p:clrMapOvr>
</p:sldLayout>
</file>

<file path=ppt/slideLayouts/slideLayout412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3895294775"/>
      </p:ext>
    </p:extLst>
  </p:cSld>
  <p:clrMapOvr>
    <a:masterClrMapping/>
  </p:clrMapOvr>
</p:sldLayout>
</file>

<file path=ppt/slideLayouts/slideLayout412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258671"/>
      </p:ext>
    </p:extLst>
  </p:cSld>
  <p:clrMapOvr>
    <a:masterClrMapping/>
  </p:clrMapOvr>
  <p:transition spd="slow" advClick="0" advTm="0">
    <p:random/>
  </p:transition>
</p:sldLayout>
</file>

<file path=ppt/slideLayouts/slideLayout412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1666001477"/>
      </p:ext>
    </p:extLst>
  </p:cSld>
  <p:clrMapOvr>
    <a:masterClrMapping/>
  </p:clrMapOvr>
</p:sldLayout>
</file>

<file path=ppt/slideLayouts/slideLayout4126.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509801"/>
      </p:ext>
    </p:extLst>
  </p:cSld>
  <p:clrMapOvr>
    <a:masterClrMapping/>
  </p:clrMapOvr>
</p:sldLayout>
</file>

<file path=ppt/slideLayouts/slideLayout4127.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826902"/>
      </p:ext>
    </p:extLst>
  </p:cSld>
  <p:clrMapOvr>
    <a:masterClrMapping/>
  </p:clrMapOvr>
</p:sldLayout>
</file>

<file path=ppt/slideLayouts/slideLayout4128.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648029"/>
      </p:ext>
    </p:extLst>
  </p:cSld>
  <p:clrMapOvr>
    <a:masterClrMapping/>
  </p:clrMapOvr>
</p:sldLayout>
</file>

<file path=ppt/slideLayouts/slideLayout4129.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82952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8098633"/>
      </p:ext>
    </p:extLst>
  </p:cSld>
  <p:clrMapOvr>
    <a:masterClrMapping/>
  </p:clrMapOvr>
  <p:timing>
    <p:tnLst>
      <p:par>
        <p:cTn id="1" dur="indefinite" restart="never" nodeType="tmRoot"/>
      </p:par>
    </p:tnLst>
  </p:timing>
</p:sldLayout>
</file>

<file path=ppt/slideLayouts/slideLayout4130.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212466"/>
      </p:ext>
    </p:extLst>
  </p:cSld>
  <p:clrMapOvr>
    <a:masterClrMapping/>
  </p:clrMapOvr>
</p:sldLayout>
</file>

<file path=ppt/slideLayouts/slideLayout4131.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272059"/>
      </p:ext>
    </p:extLst>
  </p:cSld>
  <p:clrMapOvr>
    <a:masterClrMapping/>
  </p:clrMapOvr>
</p:sldLayout>
</file>

<file path=ppt/slideLayouts/slideLayout413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743236505"/>
      </p:ext>
    </p:extLst>
  </p:cSld>
  <p:clrMapOvr>
    <a:masterClrMapping/>
  </p:clrMapOvr>
</p:sldLayout>
</file>

<file path=ppt/slideLayouts/slideLayout413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127208565"/>
      </p:ext>
    </p:extLst>
  </p:cSld>
  <p:clrMapOvr>
    <a:masterClrMapping/>
  </p:clrMapOvr>
</p:sldLayout>
</file>

<file path=ppt/slideLayouts/slideLayout4134.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679596"/>
      </p:ext>
    </p:extLst>
  </p:cSld>
  <p:clrMapOvr>
    <a:masterClrMapping/>
  </p:clrMapOvr>
</p:sldLayout>
</file>

<file path=ppt/slideLayouts/slideLayout4135.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239462"/>
      </p:ext>
    </p:extLst>
  </p:cSld>
  <p:clrMapOvr>
    <a:masterClrMapping/>
  </p:clrMapOvr>
</p:sldLayout>
</file>

<file path=ppt/slideLayouts/slideLayout4136.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226411"/>
      </p:ext>
    </p:extLst>
  </p:cSld>
  <p:clrMapOvr>
    <a:masterClrMapping/>
  </p:clrMapOvr>
</p:sldLayout>
</file>

<file path=ppt/slideLayouts/slideLayout41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55549"/>
      </p:ext>
    </p:extLst>
  </p:cSld>
  <p:clrMapOvr>
    <a:masterClrMapping/>
  </p:clrMapOvr>
</p:sldLayout>
</file>

<file path=ppt/slideLayouts/slideLayout413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716049"/>
      </p:ext>
    </p:extLst>
  </p:cSld>
  <p:clrMapOvr>
    <a:masterClrMapping/>
  </p:clrMapOvr>
</p:sldLayout>
</file>

<file path=ppt/slideLayouts/slideLayout41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899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1326509"/>
      </p:ext>
    </p:extLst>
  </p:cSld>
  <p:clrMapOvr>
    <a:masterClrMapping/>
  </p:clrMapOvr>
  <p:timing>
    <p:tnLst>
      <p:par>
        <p:cTn id="1" dur="indefinite" restart="never" nodeType="tmRoot"/>
      </p:par>
    </p:tnLst>
  </p:timing>
</p:sldLayout>
</file>

<file path=ppt/slideLayouts/slideLayout414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704254"/>
      </p:ext>
    </p:extLst>
  </p:cSld>
  <p:clrMapOvr>
    <a:masterClrMapping/>
  </p:clrMapOvr>
</p:sldLayout>
</file>

<file path=ppt/slideLayouts/slideLayout414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429359"/>
      </p:ext>
    </p:extLst>
  </p:cSld>
  <p:clrMapOvr>
    <a:masterClrMapping/>
  </p:clrMapOvr>
</p:sldLayout>
</file>

<file path=ppt/slideLayouts/slideLayout4142.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796946"/>
      </p:ext>
    </p:extLst>
  </p:cSld>
  <p:clrMapOvr>
    <a:masterClrMapping/>
  </p:clrMapOvr>
</p:sldLayout>
</file>

<file path=ppt/slideLayouts/slideLayout4143.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104072"/>
      </p:ext>
    </p:extLst>
  </p:cSld>
  <p:clrMapOvr>
    <a:masterClrMapping/>
  </p:clrMapOvr>
</p:sldLayout>
</file>

<file path=ppt/slideLayouts/slideLayout4144.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924150"/>
      </p:ext>
    </p:extLst>
  </p:cSld>
  <p:clrMapOvr>
    <a:masterClrMapping/>
  </p:clrMapOvr>
</p:sldLayout>
</file>

<file path=ppt/slideLayouts/slideLayout414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004169"/>
      </p:ext>
    </p:extLst>
  </p:cSld>
  <p:clrMapOvr>
    <a:masterClrMapping/>
  </p:clrMapOvr>
</p:sldLayout>
</file>

<file path=ppt/slideLayouts/slideLayout414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97938"/>
      </p:ext>
    </p:extLst>
  </p:cSld>
  <p:clrMapOvr>
    <a:masterClrMapping/>
  </p:clrMapOvr>
</p:sldLayout>
</file>

<file path=ppt/slideLayouts/slideLayout414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14914"/>
      </p:ext>
    </p:extLst>
  </p:cSld>
  <p:clrMapOvr>
    <a:masterClrMapping/>
  </p:clrMapOvr>
</p:sldLayout>
</file>

<file path=ppt/slideLayouts/slideLayout414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14829"/>
      </p:ext>
    </p:extLst>
  </p:cSld>
  <p:clrMapOvr>
    <a:masterClrMapping/>
  </p:clrMapOvr>
</p:sldLayout>
</file>

<file path=ppt/slideLayouts/slideLayout4149.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48306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493518"/>
      </p:ext>
    </p:extLst>
  </p:cSld>
  <p:clrMapOvr>
    <a:masterClrMapping/>
  </p:clrMapOvr>
  <p:timing>
    <p:tnLst>
      <p:par>
        <p:cTn id="1" dur="indefinite" restart="never" nodeType="tmRoot"/>
      </p:par>
    </p:tnLst>
  </p:timing>
</p:sldLayout>
</file>

<file path=ppt/slideLayouts/slideLayout4150.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385"/>
      </p:ext>
    </p:extLst>
  </p:cSld>
  <p:clrMapOvr>
    <a:masterClrMapping/>
  </p:clrMapOvr>
</p:sldLayout>
</file>

<file path=ppt/slideLayouts/slideLayout4151.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028048"/>
      </p:ext>
    </p:extLst>
  </p:cSld>
  <p:clrMapOvr>
    <a:masterClrMapping/>
  </p:clrMapOvr>
</p:sldLayout>
</file>

<file path=ppt/slideLayouts/slideLayout4152.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766535"/>
      </p:ext>
    </p:extLst>
  </p:cSld>
  <p:clrMapOvr>
    <a:masterClrMapping/>
  </p:clrMapOvr>
</p:sldLayout>
</file>

<file path=ppt/slideLayouts/slideLayout4153.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127423"/>
      </p:ext>
    </p:extLst>
  </p:cSld>
  <p:clrMapOvr>
    <a:masterClrMapping/>
  </p:clrMapOvr>
</p:sldLayout>
</file>

<file path=ppt/slideLayouts/slideLayout4154.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260487"/>
      </p:ext>
    </p:extLst>
  </p:cSld>
  <p:clrMapOvr>
    <a:masterClrMapping/>
  </p:clrMapOvr>
</p:sldLayout>
</file>

<file path=ppt/slideLayouts/slideLayout4155.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786900"/>
      </p:ext>
    </p:extLst>
  </p:cSld>
  <p:clrMapOvr>
    <a:masterClrMapping/>
  </p:clrMapOvr>
</p:sldLayout>
</file>

<file path=ppt/slideLayouts/slideLayout4156.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273730"/>
      </p:ext>
    </p:extLst>
  </p:cSld>
  <p:clrMapOvr>
    <a:masterClrMapping/>
  </p:clrMapOvr>
</p:sldLayout>
</file>

<file path=ppt/slideLayouts/slideLayout4157.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304869"/>
      </p:ext>
    </p:extLst>
  </p:cSld>
  <p:clrMapOvr>
    <a:masterClrMapping/>
  </p:clrMapOvr>
</p:sldLayout>
</file>

<file path=ppt/slideLayouts/slideLayout4158.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2730692"/>
      </p:ext>
    </p:extLst>
  </p:cSld>
  <p:clrMapOvr>
    <a:masterClrMapping/>
  </p:clrMapOvr>
</p:sldLayout>
</file>

<file path=ppt/slideLayouts/slideLayout4159.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380453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7068455"/>
      </p:ext>
    </p:extLst>
  </p:cSld>
  <p:clrMapOvr>
    <a:masterClrMapping/>
  </p:clrMapOvr>
  <p:timing>
    <p:tnLst>
      <p:par>
        <p:cTn id="1" dur="indefinite" restart="never" nodeType="tmRoot"/>
      </p:par>
    </p:tnLst>
  </p:timing>
</p:sldLayout>
</file>

<file path=ppt/slideLayouts/slideLayout4160.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4474880"/>
      </p:ext>
    </p:extLst>
  </p:cSld>
  <p:clrMapOvr>
    <a:masterClrMapping/>
  </p:clrMapOvr>
</p:sldLayout>
</file>

<file path=ppt/slideLayouts/slideLayout4161.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64932679"/>
      </p:ext>
    </p:extLst>
  </p:cSld>
  <p:clrMapOvr>
    <a:masterClrMapping/>
  </p:clrMapOvr>
</p:sldLayout>
</file>

<file path=ppt/slideLayouts/slideLayout4162.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03476328"/>
      </p:ext>
    </p:extLst>
  </p:cSld>
  <p:clrMapOvr>
    <a:masterClrMapping/>
  </p:clrMapOvr>
</p:sldLayout>
</file>

<file path=ppt/slideLayouts/slideLayout4163.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41353227"/>
      </p:ext>
    </p:extLst>
  </p:cSld>
  <p:clrMapOvr>
    <a:masterClrMapping/>
  </p:clrMapOvr>
</p:sldLayout>
</file>

<file path=ppt/slideLayouts/slideLayout416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4036680761"/>
      </p:ext>
    </p:extLst>
  </p:cSld>
  <p:clrMapOvr>
    <a:masterClrMapping/>
  </p:clrMapOvr>
</p:sldLayout>
</file>

<file path=ppt/slideLayouts/slideLayout4165.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920896"/>
      </p:ext>
    </p:extLst>
  </p:cSld>
  <p:clrMapOvr>
    <a:masterClrMapping/>
  </p:clrMapOvr>
</p:sldLayout>
</file>

<file path=ppt/slideLayouts/slideLayout4166.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4161058373"/>
      </p:ext>
    </p:extLst>
  </p:cSld>
  <p:clrMapOvr>
    <a:masterClrMapping/>
  </p:clrMapOvr>
</p:sldLayout>
</file>

<file path=ppt/slideLayouts/slideLayout416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0106"/>
      </p:ext>
    </p:extLst>
  </p:cSld>
  <p:clrMapOvr>
    <a:masterClrMapping/>
  </p:clrMapOvr>
</p:sldLayout>
</file>

<file path=ppt/slideLayouts/slideLayout416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3656293723"/>
      </p:ext>
    </p:extLst>
  </p:cSld>
  <p:clrMapOvr>
    <a:masterClrMapping/>
  </p:clrMapOvr>
</p:sldLayout>
</file>

<file path=ppt/slideLayouts/slideLayout416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3826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716704"/>
      </p:ext>
    </p:extLst>
  </p:cSld>
  <p:clrMapOvr>
    <a:masterClrMapping/>
  </p:clrMapOvr>
  <p:timing>
    <p:tnLst>
      <p:par>
        <p:cTn id="1" dur="indefinite" restart="never" nodeType="tmRoot"/>
      </p:par>
    </p:tnLst>
  </p:timing>
</p:sldLayout>
</file>

<file path=ppt/slideLayouts/slideLayout417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2352648672"/>
      </p:ext>
    </p:extLst>
  </p:cSld>
  <p:clrMapOvr>
    <a:masterClrMapping/>
  </p:clrMapOvr>
</p:sldLayout>
</file>

<file path=ppt/slideLayouts/slideLayout417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977296"/>
      </p:ext>
    </p:extLst>
  </p:cSld>
  <p:clrMapOvr>
    <a:masterClrMapping/>
  </p:clrMapOvr>
</p:sldLayout>
</file>

<file path=ppt/slideLayouts/slideLayout4172.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468028544"/>
      </p:ext>
    </p:extLst>
  </p:cSld>
  <p:clrMapOvr>
    <a:masterClrMapping/>
  </p:clrMapOvr>
</p:sldLayout>
</file>

<file path=ppt/slideLayouts/slideLayout417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707040"/>
      </p:ext>
    </p:extLst>
  </p:cSld>
  <p:clrMapOvr>
    <a:masterClrMapping/>
  </p:clrMapOvr>
</p:sldLayout>
</file>

<file path=ppt/slideLayouts/slideLayout4174.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028919"/>
      </p:ext>
    </p:extLst>
  </p:cSld>
  <p:clrMapOvr>
    <a:masterClrMapping/>
  </p:clrMapOvr>
</p:sldLayout>
</file>

<file path=ppt/slideLayouts/slideLayout4175.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1259511"/>
      </p:ext>
    </p:extLst>
  </p:cSld>
  <p:clrMapOvr>
    <a:masterClrMapping/>
  </p:clrMapOvr>
</p:sldLayout>
</file>

<file path=ppt/slideLayouts/slideLayout4176.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3198940"/>
      </p:ext>
    </p:extLst>
  </p:cSld>
  <p:clrMapOvr>
    <a:masterClrMapping/>
  </p:clrMapOvr>
</p:sldLayout>
</file>

<file path=ppt/slideLayouts/slideLayout4177.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67986740"/>
      </p:ext>
    </p:extLst>
  </p:cSld>
  <p:clrMapOvr>
    <a:masterClrMapping/>
  </p:clrMapOvr>
</p:sldLayout>
</file>

<file path=ppt/slideLayouts/slideLayout4178.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98684253"/>
      </p:ext>
    </p:extLst>
  </p:cSld>
  <p:clrMapOvr>
    <a:masterClrMapping/>
  </p:clrMapOvr>
</p:sldLayout>
</file>

<file path=ppt/slideLayouts/slideLayout4179.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909614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5395389"/>
      </p:ext>
    </p:extLst>
  </p:cSld>
  <p:clrMapOvr>
    <a:masterClrMapping/>
  </p:clrMapOvr>
  <p:timing>
    <p:tnLst>
      <p:par>
        <p:cTn id="1" dur="indefinite" restart="never" nodeType="tmRoot"/>
      </p:par>
    </p:tnLst>
  </p:timing>
</p:sldLayout>
</file>

<file path=ppt/slideLayouts/slideLayout4180.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18994231"/>
      </p:ext>
    </p:extLst>
  </p:cSld>
  <p:clrMapOvr>
    <a:masterClrMapping/>
  </p:clrMapOvr>
</p:sldLayout>
</file>

<file path=ppt/slideLayouts/slideLayout418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490645900"/>
      </p:ext>
    </p:extLst>
  </p:cSld>
  <p:clrMapOvr>
    <a:masterClrMapping/>
  </p:clrMapOvr>
</p:sldLayout>
</file>

<file path=ppt/slideLayouts/slideLayout4182.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01479"/>
      </p:ext>
    </p:extLst>
  </p:cSld>
  <p:clrMapOvr>
    <a:masterClrMapping/>
  </p:clrMapOvr>
</p:sldLayout>
</file>

<file path=ppt/slideLayouts/slideLayout4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3649528214"/>
      </p:ext>
    </p:extLst>
  </p:cSld>
  <p:clrMapOvr>
    <a:masterClrMapping/>
  </p:clrMapOvr>
</p:sldLayout>
</file>

<file path=ppt/slideLayouts/slideLayout418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416515"/>
      </p:ext>
    </p:extLst>
  </p:cSld>
  <p:clrMapOvr>
    <a:masterClrMapping/>
  </p:clrMapOvr>
</p:sldLayout>
</file>

<file path=ppt/slideLayouts/slideLayout4185.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1226791597"/>
      </p:ext>
    </p:extLst>
  </p:cSld>
  <p:clrMapOvr>
    <a:masterClrMapping/>
  </p:clrMapOvr>
</p:sldLayout>
</file>

<file path=ppt/slideLayouts/slideLayout418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202901"/>
      </p:ext>
    </p:extLst>
  </p:cSld>
  <p:clrMapOvr>
    <a:masterClrMapping/>
  </p:clrMapOvr>
</p:sldLayout>
</file>

<file path=ppt/slideLayouts/slideLayout4187.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739378238"/>
      </p:ext>
    </p:extLst>
  </p:cSld>
  <p:clrMapOvr>
    <a:masterClrMapping/>
  </p:clrMapOvr>
</p:sldLayout>
</file>

<file path=ppt/slideLayouts/slideLayout418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55125"/>
      </p:ext>
    </p:extLst>
  </p:cSld>
  <p:clrMapOvr>
    <a:masterClrMapping/>
  </p:clrMapOvr>
</p:sldLayout>
</file>

<file path=ppt/slideLayouts/slideLayout418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8719074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887624420"/>
      </p:ext>
    </p:extLst>
  </p:cSld>
  <p:clrMapOvr>
    <a:masterClrMapping/>
  </p:clrMapOvr>
</p:sldLayout>
</file>

<file path=ppt/slideLayouts/slideLayout419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224043"/>
      </p:ext>
    </p:extLst>
  </p:cSld>
  <p:clrMapOvr>
    <a:masterClrMapping/>
  </p:clrMapOvr>
</p:sldLayout>
</file>

<file path=ppt/slideLayouts/slideLayout419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2072082913"/>
      </p:ext>
    </p:extLst>
  </p:cSld>
  <p:clrMapOvr>
    <a:masterClrMapping/>
  </p:clrMapOvr>
</p:sldLayout>
</file>

<file path=ppt/slideLayouts/slideLayout419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855398093"/>
      </p:ext>
    </p:extLst>
  </p:cSld>
  <p:clrMapOvr>
    <a:masterClrMapping/>
  </p:clrMapOvr>
</p:sldLayout>
</file>

<file path=ppt/slideLayouts/slideLayout4193.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03461"/>
      </p:ext>
    </p:extLst>
  </p:cSld>
  <p:clrMapOvr>
    <a:masterClrMapping/>
  </p:clrMapOvr>
</p:sldLayout>
</file>

<file path=ppt/slideLayouts/slideLayout4194.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06042"/>
      </p:ext>
    </p:extLst>
  </p:cSld>
  <p:clrMapOvr>
    <a:masterClrMapping/>
  </p:clrMapOvr>
</p:sldLayout>
</file>

<file path=ppt/slideLayouts/slideLayout4195.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845835"/>
      </p:ext>
    </p:extLst>
  </p:cSld>
  <p:clrMapOvr>
    <a:masterClrMapping/>
  </p:clrMapOvr>
</p:sldLayout>
</file>

<file path=ppt/slideLayouts/slideLayout419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3264878748"/>
      </p:ext>
    </p:extLst>
  </p:cSld>
  <p:clrMapOvr>
    <a:masterClrMapping/>
  </p:clrMapOvr>
</p:sldLayout>
</file>

<file path=ppt/slideLayouts/slideLayout419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1989633425"/>
      </p:ext>
    </p:extLst>
  </p:cSld>
  <p:clrMapOvr>
    <a:masterClrMapping/>
  </p:clrMapOvr>
</p:sldLayout>
</file>

<file path=ppt/slideLayouts/slideLayout419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830086"/>
      </p:ext>
    </p:extLst>
  </p:cSld>
  <p:clrMapOvr>
    <a:masterClrMapping/>
  </p:clrMapOvr>
  <p:transition spd="slow" advClick="0" advTm="0">
    <p:random/>
  </p:transition>
</p:sldLayout>
</file>

<file path=ppt/slideLayouts/slideLayout4199.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3893328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68399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774015"/>
      </p:ext>
    </p:extLst>
  </p:cSld>
  <p:clrMapOvr>
    <a:masterClrMapping/>
  </p:clrMapOvr>
  <p:timing>
    <p:tnLst>
      <p:par>
        <p:cTn id="1" dur="indefinite" restart="never" nodeType="tmRoot"/>
      </p:par>
    </p:tnLst>
  </p:timing>
</p:sldLayout>
</file>

<file path=ppt/slideLayouts/slideLayout420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2671210226"/>
      </p:ext>
    </p:extLst>
  </p:cSld>
  <p:clrMapOvr>
    <a:masterClrMapping/>
  </p:clrMapOvr>
</p:sldLayout>
</file>

<file path=ppt/slideLayouts/slideLayout420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794762"/>
      </p:ext>
    </p:extLst>
  </p:cSld>
  <p:clrMapOvr>
    <a:masterClrMapping/>
  </p:clrMapOvr>
</p:sldLayout>
</file>

<file path=ppt/slideLayouts/slideLayout4202.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4081873496"/>
      </p:ext>
    </p:extLst>
  </p:cSld>
  <p:clrMapOvr>
    <a:masterClrMapping/>
  </p:clrMapOvr>
</p:sldLayout>
</file>

<file path=ppt/slideLayouts/slideLayout420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353487"/>
      </p:ext>
    </p:extLst>
  </p:cSld>
  <p:clrMapOvr>
    <a:masterClrMapping/>
  </p:clrMapOvr>
</p:sldLayout>
</file>

<file path=ppt/slideLayouts/slideLayout420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641083913"/>
      </p:ext>
    </p:extLst>
  </p:cSld>
  <p:clrMapOvr>
    <a:masterClrMapping/>
  </p:clrMapOvr>
</p:sldLayout>
</file>

<file path=ppt/slideLayouts/slideLayout420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6567"/>
      </p:ext>
    </p:extLst>
  </p:cSld>
  <p:clrMapOvr>
    <a:masterClrMapping/>
  </p:clrMapOvr>
</p:sldLayout>
</file>

<file path=ppt/slideLayouts/slideLayout4206.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3709892443"/>
      </p:ext>
    </p:extLst>
  </p:cSld>
  <p:clrMapOvr>
    <a:masterClrMapping/>
  </p:clrMapOvr>
</p:sldLayout>
</file>

<file path=ppt/slideLayouts/slideLayout420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60896"/>
      </p:ext>
    </p:extLst>
  </p:cSld>
  <p:clrMapOvr>
    <a:masterClrMapping/>
  </p:clrMapOvr>
</p:sldLayout>
</file>

<file path=ppt/slideLayouts/slideLayout420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767040079"/>
      </p:ext>
    </p:extLst>
  </p:cSld>
  <p:clrMapOvr>
    <a:masterClrMapping/>
  </p:clrMapOvr>
</p:sldLayout>
</file>

<file path=ppt/slideLayouts/slideLayout420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452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620172302"/>
      </p:ext>
    </p:extLst>
  </p:cSld>
  <p:clrMapOvr>
    <a:masterClrMapping/>
  </p:clrMapOvr>
</p:sldLayout>
</file>

<file path=ppt/slideLayouts/slideLayout4210.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298210"/>
      </p:ext>
    </p:extLst>
  </p:cSld>
  <p:clrMapOvr>
    <a:masterClrMapping/>
  </p:clrMapOvr>
</p:sldLayout>
</file>

<file path=ppt/slideLayouts/slideLayout4211.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9856506"/>
      </p:ext>
    </p:extLst>
  </p:cSld>
  <p:clrMapOvr>
    <a:masterClrMapping/>
  </p:clrMapOvr>
</p:sldLayout>
</file>

<file path=ppt/slideLayouts/slideLayout4212.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45192780"/>
      </p:ext>
    </p:extLst>
  </p:cSld>
  <p:clrMapOvr>
    <a:masterClrMapping/>
  </p:clrMapOvr>
</p:sldLayout>
</file>

<file path=ppt/slideLayouts/slideLayout4213.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7740716"/>
      </p:ext>
    </p:extLst>
  </p:cSld>
  <p:clrMapOvr>
    <a:masterClrMapping/>
  </p:clrMapOvr>
</p:sldLayout>
</file>

<file path=ppt/slideLayouts/slideLayout4214.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99437264"/>
      </p:ext>
    </p:extLst>
  </p:cSld>
  <p:clrMapOvr>
    <a:masterClrMapping/>
  </p:clrMapOvr>
</p:sldLayout>
</file>

<file path=ppt/slideLayouts/slideLayout4215.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32348"/>
      </p:ext>
    </p:extLst>
  </p:cSld>
  <p:clrMapOvr>
    <a:masterClrMapping/>
  </p:clrMapOvr>
</p:sldLayout>
</file>

<file path=ppt/slideLayouts/slideLayout4216.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5818852"/>
      </p:ext>
    </p:extLst>
  </p:cSld>
  <p:clrMapOvr>
    <a:masterClrMapping/>
  </p:clrMapOvr>
</p:sldLayout>
</file>

<file path=ppt/slideLayouts/slideLayout421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06338186"/>
      </p:ext>
    </p:extLst>
  </p:cSld>
  <p:clrMapOvr>
    <a:masterClrMapping/>
  </p:clrMapOvr>
</p:sldLayout>
</file>

<file path=ppt/slideLayouts/slideLayout4218.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06181"/>
      </p:ext>
    </p:extLst>
  </p:cSld>
  <p:clrMapOvr>
    <a:masterClrMapping/>
  </p:clrMapOvr>
</p:sldLayout>
</file>

<file path=ppt/slideLayouts/slideLayout421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0699827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4686"/>
      </p:ext>
    </p:extLst>
  </p:cSld>
  <p:clrMapOvr>
    <a:masterClrMapping/>
  </p:clrMapOvr>
  <p:timing>
    <p:tnLst>
      <p:par>
        <p:cTn id="1" dur="indefinite" restart="never" nodeType="tmRoot"/>
      </p:par>
    </p:tnLst>
  </p:timing>
</p:sldLayout>
</file>

<file path=ppt/slideLayouts/slideLayout4220.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375990"/>
      </p:ext>
    </p:extLst>
  </p:cSld>
  <p:clrMapOvr>
    <a:masterClrMapping/>
  </p:clrMapOvr>
</p:sldLayout>
</file>

<file path=ppt/slideLayouts/slideLayout422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277881616"/>
      </p:ext>
    </p:extLst>
  </p:cSld>
  <p:clrMapOvr>
    <a:masterClrMapping/>
  </p:clrMapOvr>
</p:sldLayout>
</file>

<file path=ppt/slideLayouts/slideLayout422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771807"/>
      </p:ext>
    </p:extLst>
  </p:cSld>
  <p:clrMapOvr>
    <a:masterClrMapping/>
  </p:clrMapOvr>
</p:sldLayout>
</file>

<file path=ppt/slideLayouts/slideLayout422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868041987"/>
      </p:ext>
    </p:extLst>
  </p:cSld>
  <p:clrMapOvr>
    <a:masterClrMapping/>
  </p:clrMapOvr>
</p:sldLayout>
</file>

<file path=ppt/slideLayouts/slideLayout422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61851"/>
      </p:ext>
    </p:extLst>
  </p:cSld>
  <p:clrMapOvr>
    <a:masterClrMapping/>
  </p:clrMapOvr>
</p:sldLayout>
</file>

<file path=ppt/slideLayouts/slideLayout422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2672257336"/>
      </p:ext>
    </p:extLst>
  </p:cSld>
  <p:clrMapOvr>
    <a:masterClrMapping/>
  </p:clrMapOvr>
</p:sldLayout>
</file>

<file path=ppt/slideLayouts/slideLayout422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38030"/>
      </p:ext>
    </p:extLst>
  </p:cSld>
  <p:clrMapOvr>
    <a:masterClrMapping/>
  </p:clrMapOvr>
</p:sldLayout>
</file>

<file path=ppt/slideLayouts/slideLayout4227.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266288"/>
      </p:ext>
    </p:extLst>
  </p:cSld>
  <p:clrMapOvr>
    <a:masterClrMapping/>
  </p:clrMapOvr>
</p:sldLayout>
</file>

<file path=ppt/slideLayouts/slideLayout422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13688460"/>
      </p:ext>
    </p:extLst>
  </p:cSld>
  <p:clrMapOvr>
    <a:masterClrMapping/>
  </p:clrMapOvr>
</p:sldLayout>
</file>

<file path=ppt/slideLayouts/slideLayout422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38333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69618531"/>
      </p:ext>
    </p:extLst>
  </p:cSld>
  <p:clrMapOvr>
    <a:masterClrMapping/>
  </p:clrMapOvr>
</p:sldLayout>
</file>

<file path=ppt/slideLayouts/slideLayout423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7763061"/>
      </p:ext>
    </p:extLst>
  </p:cSld>
  <p:clrMapOvr>
    <a:masterClrMapping/>
  </p:clrMapOvr>
</p:sldLayout>
</file>

<file path=ppt/slideLayouts/slideLayout423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7210209"/>
      </p:ext>
    </p:extLst>
  </p:cSld>
  <p:clrMapOvr>
    <a:masterClrMapping/>
  </p:clrMapOvr>
</p:sldLayout>
</file>

<file path=ppt/slideLayouts/slideLayout4232.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0396113"/>
      </p:ext>
    </p:extLst>
  </p:cSld>
  <p:clrMapOvr>
    <a:masterClrMapping/>
  </p:clrMapOvr>
</p:sldLayout>
</file>

<file path=ppt/slideLayouts/slideLayout4233.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92042579"/>
      </p:ext>
    </p:extLst>
  </p:cSld>
  <p:clrMapOvr>
    <a:masterClrMapping/>
  </p:clrMapOvr>
</p:sldLayout>
</file>

<file path=ppt/slideLayouts/slideLayout423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09951160"/>
      </p:ext>
    </p:extLst>
  </p:cSld>
  <p:clrMapOvr>
    <a:masterClrMapping/>
  </p:clrMapOvr>
</p:sldLayout>
</file>

<file path=ppt/slideLayouts/slideLayout4235.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202446"/>
      </p:ext>
    </p:extLst>
  </p:cSld>
  <p:clrMapOvr>
    <a:masterClrMapping/>
  </p:clrMapOvr>
</p:sldLayout>
</file>

<file path=ppt/slideLayouts/slideLayout423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4155367294"/>
      </p:ext>
    </p:extLst>
  </p:cSld>
  <p:clrMapOvr>
    <a:masterClrMapping/>
  </p:clrMapOvr>
</p:sldLayout>
</file>

<file path=ppt/slideLayouts/slideLayout4237.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647567"/>
      </p:ext>
    </p:extLst>
  </p:cSld>
  <p:clrMapOvr>
    <a:masterClrMapping/>
  </p:clrMapOvr>
</p:sldLayout>
</file>

<file path=ppt/slideLayouts/slideLayout423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953207959"/>
      </p:ext>
    </p:extLst>
  </p:cSld>
  <p:clrMapOvr>
    <a:masterClrMapping/>
  </p:clrMapOvr>
</p:sldLayout>
</file>

<file path=ppt/slideLayouts/slideLayout423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5347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29525"/>
      </p:ext>
    </p:extLst>
  </p:cSld>
  <p:clrMapOvr>
    <a:masterClrMapping/>
  </p:clrMapOvr>
  <p:timing>
    <p:tnLst>
      <p:par>
        <p:cTn id="1" dur="indefinite" restart="never" nodeType="tmRoot"/>
      </p:par>
    </p:tnLst>
  </p:timing>
</p:sldLayout>
</file>

<file path=ppt/slideLayouts/slideLayout424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241279216"/>
      </p:ext>
    </p:extLst>
  </p:cSld>
  <p:clrMapOvr>
    <a:masterClrMapping/>
  </p:clrMapOvr>
</p:sldLayout>
</file>

<file path=ppt/slideLayouts/slideLayout424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93516"/>
      </p:ext>
    </p:extLst>
  </p:cSld>
  <p:clrMapOvr>
    <a:masterClrMapping/>
  </p:clrMapOvr>
</p:sldLayout>
</file>

<file path=ppt/slideLayouts/slideLayout4242.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2748519813"/>
      </p:ext>
    </p:extLst>
  </p:cSld>
  <p:clrMapOvr>
    <a:masterClrMapping/>
  </p:clrMapOvr>
</p:sldLayout>
</file>

<file path=ppt/slideLayouts/slideLayout424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523841"/>
      </p:ext>
    </p:extLst>
  </p:cSld>
  <p:clrMapOvr>
    <a:masterClrMapping/>
  </p:clrMapOvr>
</p:sldLayout>
</file>

<file path=ppt/slideLayouts/slideLayout424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2087707010"/>
      </p:ext>
    </p:extLst>
  </p:cSld>
  <p:clrMapOvr>
    <a:masterClrMapping/>
  </p:clrMapOvr>
</p:sldLayout>
</file>

<file path=ppt/slideLayouts/slideLayout424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4087722478"/>
      </p:ext>
    </p:extLst>
  </p:cSld>
  <p:clrMapOvr>
    <a:masterClrMapping/>
  </p:clrMapOvr>
</p:sldLayout>
</file>

<file path=ppt/slideLayouts/slideLayout424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312028"/>
      </p:ext>
    </p:extLst>
  </p:cSld>
  <p:clrMapOvr>
    <a:masterClrMapping/>
  </p:clrMapOvr>
</p:sldLayout>
</file>

<file path=ppt/slideLayouts/slideLayout4247.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23144"/>
      </p:ext>
    </p:extLst>
  </p:cSld>
  <p:clrMapOvr>
    <a:masterClrMapping/>
  </p:clrMapOvr>
</p:sldLayout>
</file>

<file path=ppt/slideLayouts/slideLayout4248.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995885"/>
      </p:ext>
    </p:extLst>
  </p:cSld>
  <p:clrMapOvr>
    <a:masterClrMapping/>
  </p:clrMapOvr>
</p:sldLayout>
</file>

<file path=ppt/slideLayouts/slideLayout424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269303253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26810278"/>
      </p:ext>
    </p:extLst>
  </p:cSld>
  <p:clrMapOvr>
    <a:masterClrMapping/>
  </p:clrMapOvr>
</p:sldLayout>
</file>

<file path=ppt/slideLayouts/slideLayout425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1066939237"/>
      </p:ext>
    </p:extLst>
  </p:cSld>
  <p:clrMapOvr>
    <a:masterClrMapping/>
  </p:clrMapOvr>
</p:sldLayout>
</file>

<file path=ppt/slideLayouts/slideLayout425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02037"/>
      </p:ext>
    </p:extLst>
  </p:cSld>
  <p:clrMapOvr>
    <a:masterClrMapping/>
  </p:clrMapOvr>
  <p:transition spd="slow" advClick="0" advTm="0">
    <p:random/>
  </p:transition>
</p:sldLayout>
</file>

<file path=ppt/slideLayouts/slideLayout425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4182221091"/>
      </p:ext>
    </p:extLst>
  </p:cSld>
  <p:clrMapOvr>
    <a:masterClrMapping/>
  </p:clrMapOvr>
</p:sldLayout>
</file>

<file path=ppt/slideLayouts/slideLayout4253.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675233"/>
      </p:ext>
    </p:extLst>
  </p:cSld>
  <p:clrMapOvr>
    <a:masterClrMapping/>
  </p:clrMapOvr>
</p:sldLayout>
</file>

<file path=ppt/slideLayouts/slideLayout425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62761782"/>
      </p:ext>
    </p:extLst>
  </p:cSld>
  <p:clrMapOvr>
    <a:masterClrMapping/>
  </p:clrMapOvr>
</p:sldLayout>
</file>

<file path=ppt/slideLayouts/slideLayout425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37143562"/>
      </p:ext>
    </p:extLst>
  </p:cSld>
  <p:clrMapOvr>
    <a:masterClrMapping/>
  </p:clrMapOvr>
</p:sldLayout>
</file>

<file path=ppt/slideLayouts/slideLayout425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40759960"/>
      </p:ext>
    </p:extLst>
  </p:cSld>
  <p:clrMapOvr>
    <a:masterClrMapping/>
  </p:clrMapOvr>
</p:sldLayout>
</file>

<file path=ppt/slideLayouts/slideLayout425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9004000"/>
      </p:ext>
    </p:extLst>
  </p:cSld>
  <p:clrMapOvr>
    <a:masterClrMapping/>
  </p:clrMapOvr>
</p:sldLayout>
</file>

<file path=ppt/slideLayouts/slideLayout425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370878"/>
      </p:ext>
    </p:extLst>
  </p:cSld>
  <p:clrMapOvr>
    <a:masterClrMapping/>
  </p:clrMapOvr>
</p:sldLayout>
</file>

<file path=ppt/slideLayouts/slideLayout425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06325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267830"/>
      </p:ext>
    </p:extLst>
  </p:cSld>
  <p:clrMapOvr>
    <a:masterClrMapping/>
  </p:clrMapOvr>
  <p:timing>
    <p:tnLst>
      <p:par>
        <p:cTn id="1" dur="indefinite" restart="never" nodeType="tmRoot"/>
      </p:par>
    </p:tnLst>
  </p:timing>
</p:sldLayout>
</file>

<file path=ppt/slideLayouts/slideLayout426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430528529"/>
      </p:ext>
    </p:extLst>
  </p:cSld>
  <p:clrMapOvr>
    <a:masterClrMapping/>
  </p:clrMapOvr>
</p:sldLayout>
</file>

<file path=ppt/slideLayouts/slideLayout4261.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87334"/>
      </p:ext>
    </p:extLst>
  </p:cSld>
  <p:clrMapOvr>
    <a:masterClrMapping/>
  </p:clrMapOvr>
</p:sldLayout>
</file>

<file path=ppt/slideLayouts/slideLayout426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940634287"/>
      </p:ext>
    </p:extLst>
  </p:cSld>
  <p:clrMapOvr>
    <a:masterClrMapping/>
  </p:clrMapOvr>
</p:sldLayout>
</file>

<file path=ppt/slideLayouts/slideLayout4263.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492638"/>
      </p:ext>
    </p:extLst>
  </p:cSld>
  <p:clrMapOvr>
    <a:masterClrMapping/>
  </p:clrMapOvr>
</p:sldLayout>
</file>

<file path=ppt/slideLayouts/slideLayout426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158890356"/>
      </p:ext>
    </p:extLst>
  </p:cSld>
  <p:clrMapOvr>
    <a:masterClrMapping/>
  </p:clrMapOvr>
</p:sldLayout>
</file>

<file path=ppt/slideLayouts/slideLayout426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106906"/>
      </p:ext>
    </p:extLst>
  </p:cSld>
  <p:clrMapOvr>
    <a:masterClrMapping/>
  </p:clrMapOvr>
</p:sldLayout>
</file>

<file path=ppt/slideLayouts/slideLayout426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1765062799"/>
      </p:ext>
    </p:extLst>
  </p:cSld>
  <p:clrMapOvr>
    <a:masterClrMapping/>
  </p:clrMapOvr>
</p:sldLayout>
</file>

<file path=ppt/slideLayouts/slideLayout426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3489"/>
      </p:ext>
    </p:extLst>
  </p:cSld>
  <p:clrMapOvr>
    <a:masterClrMapping/>
  </p:clrMapOvr>
</p:sldLayout>
</file>

<file path=ppt/slideLayouts/slideLayout426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155392197"/>
      </p:ext>
    </p:extLst>
  </p:cSld>
  <p:clrMapOvr>
    <a:masterClrMapping/>
  </p:clrMapOvr>
</p:sldLayout>
</file>

<file path=ppt/slideLayouts/slideLayout426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1367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65375288"/>
      </p:ext>
    </p:extLst>
  </p:cSld>
  <p:clrMapOvr>
    <a:masterClrMapping/>
  </p:clrMapOvr>
</p:sldLayout>
</file>

<file path=ppt/slideLayouts/slideLayout4270.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559883"/>
      </p:ext>
    </p:extLst>
  </p:cSld>
  <p:clrMapOvr>
    <a:masterClrMapping/>
  </p:clrMapOvr>
</p:sldLayout>
</file>

<file path=ppt/slideLayouts/slideLayout4271.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32926181"/>
      </p:ext>
    </p:extLst>
  </p:cSld>
  <p:clrMapOvr>
    <a:masterClrMapping/>
  </p:clrMapOvr>
</p:sldLayout>
</file>

<file path=ppt/slideLayouts/slideLayout4272.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2564936"/>
      </p:ext>
    </p:extLst>
  </p:cSld>
  <p:clrMapOvr>
    <a:masterClrMapping/>
  </p:clrMapOvr>
</p:sldLayout>
</file>

<file path=ppt/slideLayouts/slideLayout4273.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6366211"/>
      </p:ext>
    </p:extLst>
  </p:cSld>
  <p:clrMapOvr>
    <a:masterClrMapping/>
  </p:clrMapOvr>
</p:sldLayout>
</file>

<file path=ppt/slideLayouts/slideLayout4274.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4943673"/>
      </p:ext>
    </p:extLst>
  </p:cSld>
  <p:clrMapOvr>
    <a:masterClrMapping/>
  </p:clrMapOvr>
</p:sldLayout>
</file>

<file path=ppt/slideLayouts/slideLayout4275.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68229335"/>
      </p:ext>
    </p:extLst>
  </p:cSld>
  <p:clrMapOvr>
    <a:masterClrMapping/>
  </p:clrMapOvr>
</p:sldLayout>
</file>

<file path=ppt/slideLayouts/slideLayout4276.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78410967"/>
      </p:ext>
    </p:extLst>
  </p:cSld>
  <p:clrMapOvr>
    <a:masterClrMapping/>
  </p:clrMapOvr>
</p:sldLayout>
</file>

<file path=ppt/slideLayouts/slideLayout427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437163402"/>
      </p:ext>
    </p:extLst>
  </p:cSld>
  <p:clrMapOvr>
    <a:masterClrMapping/>
  </p:clrMapOvr>
</p:sldLayout>
</file>

<file path=ppt/slideLayouts/slideLayout4278.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00394"/>
      </p:ext>
    </p:extLst>
  </p:cSld>
  <p:clrMapOvr>
    <a:masterClrMapping/>
  </p:clrMapOvr>
</p:sldLayout>
</file>

<file path=ppt/slideLayouts/slideLayout427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235532459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668491"/>
      </p:ext>
    </p:extLst>
  </p:cSld>
  <p:clrMapOvr>
    <a:masterClrMapping/>
  </p:clrMapOvr>
  <p:timing>
    <p:tnLst>
      <p:par>
        <p:cTn id="1" dur="indefinite" restart="never" nodeType="tmRoot"/>
      </p:par>
    </p:tnLst>
  </p:timing>
</p:sldLayout>
</file>

<file path=ppt/slideLayouts/slideLayout4280.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05403"/>
      </p:ext>
    </p:extLst>
  </p:cSld>
  <p:clrMapOvr>
    <a:masterClrMapping/>
  </p:clrMapOvr>
</p:sldLayout>
</file>

<file path=ppt/slideLayouts/slideLayout428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926543961"/>
      </p:ext>
    </p:extLst>
  </p:cSld>
  <p:clrMapOvr>
    <a:masterClrMapping/>
  </p:clrMapOvr>
</p:sldLayout>
</file>

<file path=ppt/slideLayouts/slideLayout428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08460"/>
      </p:ext>
    </p:extLst>
  </p:cSld>
  <p:clrMapOvr>
    <a:masterClrMapping/>
  </p:clrMapOvr>
</p:sldLayout>
</file>

<file path=ppt/slideLayouts/slideLayout428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3570802243"/>
      </p:ext>
    </p:extLst>
  </p:cSld>
  <p:clrMapOvr>
    <a:masterClrMapping/>
  </p:clrMapOvr>
</p:sldLayout>
</file>

<file path=ppt/slideLayouts/slideLayout428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345380"/>
      </p:ext>
    </p:extLst>
  </p:cSld>
  <p:clrMapOvr>
    <a:masterClrMapping/>
  </p:clrMapOvr>
</p:sldLayout>
</file>

<file path=ppt/slideLayouts/slideLayout428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2817564562"/>
      </p:ext>
    </p:extLst>
  </p:cSld>
  <p:clrMapOvr>
    <a:masterClrMapping/>
  </p:clrMapOvr>
</p:sldLayout>
</file>

<file path=ppt/slideLayouts/slideLayout428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66639"/>
      </p:ext>
    </p:extLst>
  </p:cSld>
  <p:clrMapOvr>
    <a:masterClrMapping/>
  </p:clrMapOvr>
</p:sldLayout>
</file>

<file path=ppt/slideLayouts/slideLayout4287.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518983794"/>
      </p:ext>
    </p:extLst>
  </p:cSld>
  <p:clrMapOvr>
    <a:masterClrMapping/>
  </p:clrMapOvr>
</p:sldLayout>
</file>

<file path=ppt/slideLayouts/slideLayout4288.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2447305550"/>
      </p:ext>
    </p:extLst>
  </p:cSld>
  <p:clrMapOvr>
    <a:masterClrMapping/>
  </p:clrMapOvr>
</p:sldLayout>
</file>

<file path=ppt/slideLayouts/slideLayout4289.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2803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2021/9/11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738029"/>
      </p:ext>
    </p:extLst>
  </p:cSld>
  <p:clrMapOvr>
    <a:masterClrMapping/>
  </p:clrMapOvr>
  <p:timing>
    <p:tnLst>
      <p:par>
        <p:cTn id="1" dur="indefinite" restart="never" nodeType="tmRoot"/>
      </p:par>
    </p:tnLst>
  </p:timing>
</p:sldLayout>
</file>

<file path=ppt/slideLayouts/slideLayout4290.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280625"/>
      </p:ext>
    </p:extLst>
  </p:cSld>
  <p:clrMapOvr>
    <a:masterClrMapping/>
  </p:clrMapOvr>
</p:sldLayout>
</file>

<file path=ppt/slideLayouts/slideLayout4291.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467978"/>
      </p:ext>
    </p:extLst>
  </p:cSld>
  <p:clrMapOvr>
    <a:masterClrMapping/>
  </p:clrMapOvr>
</p:sldLayout>
</file>

<file path=ppt/slideLayouts/slideLayout4292.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3457524505"/>
      </p:ext>
    </p:extLst>
  </p:cSld>
  <p:clrMapOvr>
    <a:masterClrMapping/>
  </p:clrMapOvr>
</p:sldLayout>
</file>

<file path=ppt/slideLayouts/slideLayout4293.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578683061"/>
      </p:ext>
    </p:extLst>
  </p:cSld>
  <p:clrMapOvr>
    <a:masterClrMapping/>
  </p:clrMapOvr>
</p:sldLayout>
</file>

<file path=ppt/slideLayouts/slideLayout429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629143"/>
      </p:ext>
    </p:extLst>
  </p:cSld>
  <p:clrMapOvr>
    <a:masterClrMapping/>
  </p:clrMapOvr>
  <p:transition spd="slow" advClick="0" advTm="0">
    <p:random/>
  </p:transition>
</p:sldLayout>
</file>

<file path=ppt/slideLayouts/slideLayout429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1862124301"/>
      </p:ext>
    </p:extLst>
  </p:cSld>
  <p:clrMapOvr>
    <a:masterClrMapping/>
  </p:clrMapOvr>
</p:sldLayout>
</file>

<file path=ppt/slideLayouts/slideLayout429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70254"/>
      </p:ext>
    </p:extLst>
  </p:cSld>
  <p:clrMapOvr>
    <a:masterClrMapping/>
  </p:clrMapOvr>
  <p:transition spd="slow" advTm="3000"/>
</p:sldLayout>
</file>

<file path=ppt/slideLayouts/slideLayout429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01100"/>
      </p:ext>
    </p:extLst>
  </p:cSld>
  <p:clrMapOvr>
    <a:masterClrMapping/>
  </p:clrMapOvr>
  <p:transition spd="slow" advTm="3000"/>
</p:sldLayout>
</file>

<file path=ppt/slideLayouts/slideLayout429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72902"/>
      </p:ext>
    </p:extLst>
  </p:cSld>
  <p:clrMapOvr>
    <a:masterClrMapping/>
  </p:clrMapOvr>
  <p:transition spd="slow" advTm="3000"/>
</p:sldLayout>
</file>

<file path=ppt/slideLayouts/slideLayout429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129864"/>
      </p:ext>
    </p:extLst>
  </p:cSld>
  <p:clrMapOvr>
    <a:masterClrMapping/>
  </p:clrMapOvr>
  <p:transition spd="slow" advTm="300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91061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47940049"/>
      </p:ext>
    </p:extLst>
  </p:cSld>
  <p:clrMapOvr>
    <a:masterClrMapping/>
  </p:clrMapOvr>
</p:sldLayout>
</file>

<file path=ppt/slideLayouts/slideLayout4300.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2953738956"/>
      </p:ext>
    </p:extLst>
  </p:cSld>
  <p:clrMapOvr>
    <a:masterClrMapping/>
  </p:clrMapOvr>
</p:sldLayout>
</file>

<file path=ppt/slideLayouts/slideLayout430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170255"/>
      </p:ext>
    </p:extLst>
  </p:cSld>
  <p:clrMapOvr>
    <a:masterClrMapping/>
  </p:clrMapOvr>
  <p:transition spd="slow" advTm="3000"/>
</p:sldLayout>
</file>

<file path=ppt/slideLayouts/slideLayout430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455888"/>
      </p:ext>
    </p:extLst>
  </p:cSld>
  <p:clrMapOvr>
    <a:masterClrMapping/>
  </p:clrMapOvr>
  <p:transition spd="slow" advTm="3000"/>
</p:sldLayout>
</file>

<file path=ppt/slideLayouts/slideLayout430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803966"/>
      </p:ext>
    </p:extLst>
  </p:cSld>
  <p:clrMapOvr>
    <a:masterClrMapping/>
  </p:clrMapOvr>
  <p:transition spd="slow" advTm="3000"/>
</p:sldLayout>
</file>

<file path=ppt/slideLayouts/slideLayout430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372022800"/>
      </p:ext>
    </p:extLst>
  </p:cSld>
  <p:clrMapOvr>
    <a:masterClrMapping/>
  </p:clrMapOvr>
</p:sldLayout>
</file>

<file path=ppt/slideLayouts/slideLayout430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710731413"/>
      </p:ext>
    </p:extLst>
  </p:cSld>
  <p:clrMapOvr>
    <a:masterClrMapping/>
  </p:clrMapOvr>
  <p:transition spd="slow" advTm="3000">
    <p:random/>
  </p:transition>
</p:sldLayout>
</file>

<file path=ppt/slideLayouts/slideLayout430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45683"/>
      </p:ext>
    </p:extLst>
  </p:cSld>
  <p:clrMapOvr>
    <a:masterClrMapping/>
  </p:clrMapOvr>
</p:sldLayout>
</file>

<file path=ppt/slideLayouts/slideLayout430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497410"/>
      </p:ext>
    </p:extLst>
  </p:cSld>
  <p:clrMapOvr>
    <a:masterClrMapping/>
  </p:clrMapOvr>
</p:sldLayout>
</file>

<file path=ppt/slideLayouts/slideLayout430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218260"/>
      </p:ext>
    </p:extLst>
  </p:cSld>
  <p:clrMapOvr>
    <a:masterClrMapping/>
  </p:clrMapOvr>
</p:sldLayout>
</file>

<file path=ppt/slideLayouts/slideLayout430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03796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220636"/>
      </p:ext>
    </p:extLst>
  </p:cSld>
  <p:clrMapOvr>
    <a:masterClrMapping/>
  </p:clrMapOvr>
</p:sldLayout>
</file>

<file path=ppt/slideLayouts/slideLayout431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034089"/>
      </p:ext>
    </p:extLst>
  </p:cSld>
  <p:clrMapOvr>
    <a:masterClrMapping/>
  </p:clrMapOvr>
</p:sldLayout>
</file>

<file path=ppt/slideLayouts/slideLayout431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963891"/>
      </p:ext>
    </p:extLst>
  </p:cSld>
  <p:clrMapOvr>
    <a:masterClrMapping/>
  </p:clrMapOvr>
</p:sldLayout>
</file>

<file path=ppt/slideLayouts/slideLayout431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970863"/>
      </p:ext>
    </p:extLst>
  </p:cSld>
  <p:clrMapOvr>
    <a:masterClrMapping/>
  </p:clrMapOvr>
</p:sldLayout>
</file>

<file path=ppt/slideLayouts/slideLayout431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94425"/>
      </p:ext>
    </p:extLst>
  </p:cSld>
  <p:clrMapOvr>
    <a:masterClrMapping/>
  </p:clrMapOvr>
</p:sldLayout>
</file>

<file path=ppt/slideLayouts/slideLayout431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699219372"/>
      </p:ext>
    </p:extLst>
  </p:cSld>
  <p:clrMapOvr>
    <a:masterClrMapping/>
  </p:clrMapOvr>
</p:sldLayout>
</file>

<file path=ppt/slideLayouts/slideLayout43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289186"/>
      </p:ext>
    </p:extLst>
  </p:cSld>
  <p:clrMapOvr>
    <a:masterClrMapping/>
  </p:clrMapOvr>
  <p:timing>
    <p:tnLst>
      <p:par>
        <p:cTn id="1" dur="indefinite" restart="never" nodeType="tmRoot"/>
      </p:par>
    </p:tnLst>
  </p:timing>
</p:sldLayout>
</file>

<file path=ppt/slideLayouts/slideLayout43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0056"/>
      </p:ext>
    </p:extLst>
  </p:cSld>
  <p:clrMapOvr>
    <a:masterClrMapping/>
  </p:clrMapOvr>
  <p:timing>
    <p:tnLst>
      <p:par>
        <p:cTn id="1" dur="indefinite" restart="never" nodeType="tmRoot"/>
      </p:par>
    </p:tnLst>
  </p:timing>
</p:sldLayout>
</file>

<file path=ppt/slideLayouts/slideLayout43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42336"/>
      </p:ext>
    </p:extLst>
  </p:cSld>
  <p:clrMapOvr>
    <a:masterClrMapping/>
  </p:clrMapOvr>
  <p:timing>
    <p:tnLst>
      <p:par>
        <p:cTn id="1" dur="indefinite" restart="never" nodeType="tmRoot"/>
      </p:par>
    </p:tnLst>
  </p:timing>
</p:sldLayout>
</file>

<file path=ppt/slideLayouts/slideLayout43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48734"/>
      </p:ext>
    </p:extLst>
  </p:cSld>
  <p:clrMapOvr>
    <a:masterClrMapping/>
  </p:clrMapOvr>
  <p:timing>
    <p:tnLst>
      <p:par>
        <p:cTn id="1" dur="indefinite" restart="never" nodeType="tmRoot"/>
      </p:par>
    </p:tnLst>
  </p:timing>
</p:sldLayout>
</file>

<file path=ppt/slideLayouts/slideLayout43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72864"/>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37001"/>
      </p:ext>
    </p:extLst>
  </p:cSld>
  <p:clrMapOvr>
    <a:masterClrMapping/>
  </p:clrMapOvr>
</p:sldLayout>
</file>

<file path=ppt/slideLayouts/slideLayout43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261619"/>
      </p:ext>
    </p:extLst>
  </p:cSld>
  <p:clrMapOvr>
    <a:masterClrMapping/>
  </p:clrMapOvr>
  <p:timing>
    <p:tnLst>
      <p:par>
        <p:cTn id="1" dur="indefinite" restart="never" nodeType="tmRoot"/>
      </p:par>
    </p:tnLst>
  </p:timing>
</p:sldLayout>
</file>

<file path=ppt/slideLayouts/slideLayout43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6715"/>
      </p:ext>
    </p:extLst>
  </p:cSld>
  <p:clrMapOvr>
    <a:masterClrMapping/>
  </p:clrMapOvr>
  <p:timing>
    <p:tnLst>
      <p:par>
        <p:cTn id="1" dur="indefinite" restart="never" nodeType="tmRoot"/>
      </p:par>
    </p:tnLst>
  </p:timing>
</p:sldLayout>
</file>

<file path=ppt/slideLayouts/slideLayout43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08500"/>
      </p:ext>
    </p:extLst>
  </p:cSld>
  <p:clrMapOvr>
    <a:masterClrMapping/>
  </p:clrMapOvr>
  <p:timing>
    <p:tnLst>
      <p:par>
        <p:cTn id="1" dur="indefinite" restart="never" nodeType="tmRoot"/>
      </p:par>
    </p:tnLst>
  </p:timing>
</p:sldLayout>
</file>

<file path=ppt/slideLayouts/slideLayout4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150160"/>
      </p:ext>
    </p:extLst>
  </p:cSld>
  <p:clrMapOvr>
    <a:masterClrMapping/>
  </p:clrMapOvr>
  <p:timing>
    <p:tnLst>
      <p:par>
        <p:cTn id="1" dur="indefinite" restart="never" nodeType="tmRoot"/>
      </p:par>
    </p:tnLst>
  </p:timing>
</p:sldLayout>
</file>

<file path=ppt/slideLayouts/slideLayout43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58209"/>
      </p:ext>
    </p:extLst>
  </p:cSld>
  <p:clrMapOvr>
    <a:masterClrMapping/>
  </p:clrMapOvr>
  <p:timing>
    <p:tnLst>
      <p:par>
        <p:cTn id="1" dur="indefinite" restart="never" nodeType="tmRoot"/>
      </p:par>
    </p:tnLst>
  </p:timing>
</p:sldLayout>
</file>

<file path=ppt/slideLayouts/slideLayout43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03068"/>
      </p:ext>
    </p:extLst>
  </p:cSld>
  <p:clrMapOvr>
    <a:masterClrMapping/>
  </p:clrMapOvr>
  <p:timing>
    <p:tnLst>
      <p:par>
        <p:cTn id="1" dur="indefinite" restart="never" nodeType="tmRoot"/>
      </p:par>
    </p:tnLst>
  </p:timing>
</p:sldLayout>
</file>

<file path=ppt/slideLayouts/slideLayout43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959546"/>
      </p:ext>
    </p:extLst>
  </p:cSld>
  <p:clrMapOvr>
    <a:masterClrMapping/>
  </p:clrMapOvr>
  <p:timing>
    <p:tnLst>
      <p:par>
        <p:cTn id="1" dur="indefinite" restart="never" nodeType="tmRoot"/>
      </p:par>
    </p:tnLst>
  </p:timing>
</p:sldLayout>
</file>

<file path=ppt/slideLayouts/slideLayout43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8546"/>
      </p:ext>
    </p:extLst>
  </p:cSld>
  <p:clrMapOvr>
    <a:masterClrMapping/>
  </p:clrMapOvr>
  <p:timing>
    <p:tnLst>
      <p:par>
        <p:cTn id="1" dur="indefinite" restart="never" nodeType="tmRoot"/>
      </p:par>
    </p:tnLst>
  </p:timing>
</p:sldLayout>
</file>

<file path=ppt/slideLayouts/slideLayout43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9475"/>
      </p:ext>
    </p:extLst>
  </p:cSld>
  <p:clrMapOvr>
    <a:masterClrMapping/>
  </p:clrMapOvr>
  <p:timing>
    <p:tnLst>
      <p:par>
        <p:cTn id="1" dur="indefinite" restart="never" nodeType="tmRoot"/>
      </p:par>
    </p:tnLst>
  </p:timing>
</p:sldLayout>
</file>

<file path=ppt/slideLayouts/slideLayout43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57288"/>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970759"/>
      </p:ext>
    </p:extLst>
  </p:cSld>
  <p:clrMapOvr>
    <a:masterClrMapping/>
  </p:clrMapOvr>
</p:sldLayout>
</file>

<file path=ppt/slideLayouts/slideLayout43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015220"/>
      </p:ext>
    </p:extLst>
  </p:cSld>
  <p:clrMapOvr>
    <a:masterClrMapping/>
  </p:clrMapOvr>
  <p:timing>
    <p:tnLst>
      <p:par>
        <p:cTn id="1" dur="indefinite" restart="never" nodeType="tmRoot"/>
      </p:par>
    </p:tnLst>
  </p:timing>
</p:sldLayout>
</file>

<file path=ppt/slideLayouts/slideLayout433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113385"/>
      </p:ext>
    </p:extLst>
  </p:cSld>
  <p:clrMapOvr>
    <a:masterClrMapping/>
  </p:clrMapOvr>
  <p:timing>
    <p:tnLst>
      <p:par>
        <p:cTn id="1" dur="indefinite" restart="never" nodeType="tmRoot"/>
      </p:par>
    </p:tnLst>
  </p:timing>
</p:sldLayout>
</file>

<file path=ppt/slideLayouts/slideLayout43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57409"/>
      </p:ext>
    </p:extLst>
  </p:cSld>
  <p:clrMapOvr>
    <a:masterClrMapping/>
  </p:clrMapOvr>
  <p:timing>
    <p:tnLst>
      <p:par>
        <p:cTn id="1" dur="indefinite" restart="never" nodeType="tmRoot"/>
      </p:par>
    </p:tnLst>
  </p:timing>
</p:sldLayout>
</file>

<file path=ppt/slideLayouts/slideLayout433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741255"/>
      </p:ext>
    </p:extLst>
  </p:cSld>
  <p:clrMapOvr>
    <a:masterClrMapping/>
  </p:clrMapOvr>
  <p:timing>
    <p:tnLst>
      <p:par>
        <p:cTn id="1" dur="indefinite" restart="never" nodeType="tmRoot"/>
      </p:par>
    </p:tnLst>
  </p:timing>
</p:sldLayout>
</file>

<file path=ppt/slideLayouts/slideLayout433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561614"/>
      </p:ext>
    </p:extLst>
  </p:cSld>
  <p:clrMapOvr>
    <a:masterClrMapping/>
  </p:clrMapOvr>
  <p:timing>
    <p:tnLst>
      <p:par>
        <p:cTn id="1" dur="indefinite" restart="never" nodeType="tmRoot"/>
      </p:par>
    </p:tnLst>
  </p:timing>
</p:sldLayout>
</file>

<file path=ppt/slideLayouts/slideLayout433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39415"/>
      </p:ext>
    </p:extLst>
  </p:cSld>
  <p:clrMapOvr>
    <a:masterClrMapping/>
  </p:clrMapOvr>
  <p:timing>
    <p:tnLst>
      <p:par>
        <p:cTn id="1" dur="indefinite" restart="never" nodeType="tmRoot"/>
      </p:par>
    </p:tnLst>
  </p:timing>
</p:sldLayout>
</file>

<file path=ppt/slideLayouts/slideLayout43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9/11/2021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0061987"/>
      </p:ext>
    </p:extLst>
  </p:cSld>
  <p:clrMapOvr>
    <a:masterClrMapping/>
  </p:clrMapOvr>
</p:sldLayout>
</file>

<file path=ppt/slideLayouts/slideLayout433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72839"/>
      </p:ext>
    </p:extLst>
  </p:cSld>
  <p:clrMapOvr>
    <a:masterClrMapping/>
  </p:clrMapOvr>
  <p:timing>
    <p:tnLst>
      <p:par>
        <p:cTn id="1" dur="indefinite" restart="never" nodeType="tmRoot"/>
      </p:par>
    </p:tnLst>
  </p:timing>
</p:sldLayout>
</file>

<file path=ppt/slideLayouts/slideLayout43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4069453"/>
      </p:ext>
    </p:extLst>
  </p:cSld>
  <p:clrMapOvr>
    <a:masterClrMapping/>
  </p:clrMapOvr>
  <p:timing>
    <p:tnLst>
      <p:par>
        <p:cTn id="1" dur="indefinite" restart="never" nodeType="tmRoot"/>
      </p:par>
    </p:tnLst>
  </p:timing>
</p:sldLayout>
</file>

<file path=ppt/slideLayouts/slideLayout433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4290738"/>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57175770"/>
      </p:ext>
    </p:extLst>
  </p:cSld>
  <p:clrMapOvr>
    <a:masterClrMapping/>
  </p:clrMapOvr>
</p:sldLayout>
</file>

<file path=ppt/slideLayouts/slideLayout434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291210"/>
      </p:ext>
    </p:extLst>
  </p:cSld>
  <p:clrMapOvr>
    <a:masterClrMapping/>
  </p:clrMapOvr>
  <p:timing>
    <p:tnLst>
      <p:par>
        <p:cTn id="1" dur="indefinite" restart="never" nodeType="tmRoot"/>
      </p:par>
    </p:tnLst>
  </p:timing>
</p:sldLayout>
</file>

<file path=ppt/slideLayouts/slideLayout434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1586994"/>
      </p:ext>
    </p:extLst>
  </p:cSld>
  <p:clrMapOvr>
    <a:masterClrMapping/>
  </p:clrMapOvr>
  <p:timing>
    <p:tnLst>
      <p:par>
        <p:cTn id="1" dur="indefinite" restart="never" nodeType="tmRoot"/>
      </p:par>
    </p:tnLst>
  </p:timing>
</p:sldLayout>
</file>

<file path=ppt/slideLayouts/slideLayout434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8482771"/>
      </p:ext>
    </p:extLst>
  </p:cSld>
  <p:clrMapOvr>
    <a:masterClrMapping/>
  </p:clrMapOvr>
  <p:timing>
    <p:tnLst>
      <p:par>
        <p:cTn id="1" dur="indefinite" restart="never" nodeType="tmRoot"/>
      </p:par>
    </p:tnLst>
  </p:timing>
</p:sldLayout>
</file>

<file path=ppt/slideLayouts/slideLayout434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141436"/>
      </p:ext>
    </p:extLst>
  </p:cSld>
  <p:clrMapOvr>
    <a:masterClrMapping/>
  </p:clrMapOvr>
  <p:timing>
    <p:tnLst>
      <p:par>
        <p:cTn id="1" dur="indefinite" restart="never" nodeType="tmRoot"/>
      </p:par>
    </p:tnLst>
  </p:timing>
</p:sldLayout>
</file>

<file path=ppt/slideLayouts/slideLayout434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72340402"/>
      </p:ext>
    </p:extLst>
  </p:cSld>
  <p:clrMapOvr>
    <a:masterClrMapping/>
  </p:clrMapOvr>
</p:sldLayout>
</file>

<file path=ppt/slideLayouts/slideLayout434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103189"/>
      </p:ext>
    </p:extLst>
  </p:cSld>
  <p:clrMapOvr>
    <a:masterClrMapping/>
  </p:clrMapOvr>
  <p:timing>
    <p:tnLst>
      <p:par>
        <p:cTn id="1" dur="indefinite" restart="never" nodeType="tmRoot"/>
      </p:par>
    </p:tnLst>
  </p:timing>
</p:sldLayout>
</file>

<file path=ppt/slideLayouts/slideLayout434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18550173"/>
      </p:ext>
    </p:extLst>
  </p:cSld>
  <p:clrMapOvr>
    <a:masterClrMapping/>
  </p:clrMapOvr>
</p:sldLayout>
</file>

<file path=ppt/slideLayouts/slideLayout434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2135"/>
      </p:ext>
    </p:extLst>
  </p:cSld>
  <p:clrMapOvr>
    <a:masterClrMapping/>
  </p:clrMapOvr>
  <p:timing>
    <p:tnLst>
      <p:par>
        <p:cTn id="1" dur="indefinite" restart="never" nodeType="tmRoot"/>
      </p:par>
    </p:tnLst>
  </p:timing>
</p:sldLayout>
</file>

<file path=ppt/slideLayouts/slideLayout4348.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42941251"/>
      </p:ext>
    </p:extLst>
  </p:cSld>
  <p:clrMapOvr>
    <a:masterClrMapping/>
  </p:clrMapOvr>
</p:sldLayout>
</file>

<file path=ppt/slideLayouts/slideLayout4349.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307177"/>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757578747"/>
      </p:ext>
    </p:extLst>
  </p:cSld>
  <p:clrMapOvr>
    <a:masterClrMapping/>
  </p:clrMapOvr>
</p:sldLayout>
</file>

<file path=ppt/slideLayouts/slideLayout435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894347949"/>
      </p:ext>
    </p:extLst>
  </p:cSld>
  <p:clrMapOvr>
    <a:masterClrMapping/>
  </p:clrMapOvr>
</p:sldLayout>
</file>

<file path=ppt/slideLayouts/slideLayout435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677414"/>
      </p:ext>
    </p:extLst>
  </p:cSld>
  <p:clrMapOvr>
    <a:masterClrMapping/>
  </p:clrMapOvr>
  <p:timing>
    <p:tnLst>
      <p:par>
        <p:cTn id="1" dur="indefinite" restart="never" nodeType="tmRoot"/>
      </p:par>
    </p:tnLst>
  </p:timing>
</p:sldLayout>
</file>

<file path=ppt/slideLayouts/slideLayout435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14091000"/>
      </p:ext>
    </p:extLst>
  </p:cSld>
  <p:clrMapOvr>
    <a:masterClrMapping/>
  </p:clrMapOvr>
</p:sldLayout>
</file>

<file path=ppt/slideLayouts/slideLayout4353.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193254"/>
      </p:ext>
    </p:extLst>
  </p:cSld>
  <p:clrMapOvr>
    <a:masterClrMapping/>
  </p:clrMapOvr>
  <p:timing>
    <p:tnLst>
      <p:par>
        <p:cTn id="1" dur="indefinite" restart="never" nodeType="tmRoot"/>
      </p:par>
    </p:tnLst>
  </p:timing>
</p:sldLayout>
</file>

<file path=ppt/slideLayouts/slideLayout4354.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352244"/>
      </p:ext>
    </p:extLst>
  </p:cSld>
  <p:clrMapOvr>
    <a:masterClrMapping/>
  </p:clrMapOvr>
  <p:timing>
    <p:tnLst>
      <p:par>
        <p:cTn id="1" dur="indefinite" restart="never" nodeType="tmRoot"/>
      </p:par>
    </p:tnLst>
  </p:timing>
</p:sldLayout>
</file>

<file path=ppt/slideLayouts/slideLayout435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2264927"/>
      </p:ext>
    </p:extLst>
  </p:cSld>
  <p:clrMapOvr>
    <a:masterClrMapping/>
  </p:clrMapOvr>
  <p:timing>
    <p:tnLst>
      <p:par>
        <p:cTn id="1" dur="indefinite" restart="never" nodeType="tmRoot"/>
      </p:par>
    </p:tnLst>
  </p:timing>
</p:sldLayout>
</file>

<file path=ppt/slideLayouts/slideLayout435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3585225"/>
      </p:ext>
    </p:extLst>
  </p:cSld>
  <p:clrMapOvr>
    <a:masterClrMapping/>
  </p:clrMapOvr>
  <p:timing>
    <p:tnLst>
      <p:par>
        <p:cTn id="1" dur="indefinite" restart="never" nodeType="tmRoot"/>
      </p:par>
    </p:tnLst>
  </p:timing>
</p:sldLayout>
</file>

<file path=ppt/slideLayouts/slideLayout435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4254584"/>
      </p:ext>
    </p:extLst>
  </p:cSld>
  <p:clrMapOvr>
    <a:masterClrMapping/>
  </p:clrMapOvr>
  <p:timing>
    <p:tnLst>
      <p:par>
        <p:cTn id="1" dur="indefinite" restart="never" nodeType="tmRoot"/>
      </p:par>
    </p:tnLst>
  </p:timing>
</p:sldLayout>
</file>

<file path=ppt/slideLayouts/slideLayout435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863076"/>
      </p:ext>
    </p:extLst>
  </p:cSld>
  <p:clrMapOvr>
    <a:masterClrMapping/>
  </p:clrMapOvr>
  <p:timing>
    <p:tnLst>
      <p:par>
        <p:cTn id="1" dur="indefinite" restart="never" nodeType="tmRoot"/>
      </p:par>
    </p:tnLst>
  </p:timing>
</p:sldLayout>
</file>

<file path=ppt/slideLayouts/slideLayout435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493937"/>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72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6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7697516"/>
      </p:ext>
    </p:extLst>
  </p:cSld>
  <p:clrMapOvr>
    <a:masterClrMapping/>
  </p:clrMapOvr>
  <p:timing>
    <p:tnLst>
      <p:par>
        <p:cTn id="1" dur="indefinite" restart="never" nodeType="tmRoot"/>
      </p:par>
    </p:tnLst>
  </p:timing>
</p:sldLayout>
</file>

<file path=ppt/slideLayouts/slideLayout4361.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44969680"/>
      </p:ext>
    </p:extLst>
  </p:cSld>
  <p:clrMapOvr>
    <a:masterClrMapping/>
  </p:clrMapOvr>
</p:sldLayout>
</file>

<file path=ppt/slideLayouts/slideLayout4362.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83519"/>
      </p:ext>
    </p:extLst>
  </p:cSld>
  <p:clrMapOvr>
    <a:masterClrMapping/>
  </p:clrMapOvr>
  <p:timing>
    <p:tnLst>
      <p:par>
        <p:cTn id="1" dur="indefinite" restart="never" nodeType="tmRoot"/>
      </p:par>
    </p:tnLst>
  </p:timing>
</p:sldLayout>
</file>

<file path=ppt/slideLayouts/slideLayout436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56713072"/>
      </p:ext>
    </p:extLst>
  </p:cSld>
  <p:clrMapOvr>
    <a:masterClrMapping/>
  </p:clrMapOvr>
</p:sldLayout>
</file>

<file path=ppt/slideLayouts/slideLayout4364.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903386"/>
      </p:ext>
    </p:extLst>
  </p:cSld>
  <p:clrMapOvr>
    <a:masterClrMapping/>
  </p:clrMapOvr>
  <p:timing>
    <p:tnLst>
      <p:par>
        <p:cTn id="1" dur="indefinite" restart="never" nodeType="tmRoot"/>
      </p:par>
    </p:tnLst>
  </p:timing>
</p:sldLayout>
</file>

<file path=ppt/slideLayouts/slideLayout436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78498625"/>
      </p:ext>
    </p:extLst>
  </p:cSld>
  <p:clrMapOvr>
    <a:masterClrMapping/>
  </p:clrMapOvr>
</p:sldLayout>
</file>

<file path=ppt/slideLayouts/slideLayout4366.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31896"/>
      </p:ext>
    </p:extLst>
  </p:cSld>
  <p:clrMapOvr>
    <a:masterClrMapping/>
  </p:clrMapOvr>
  <p:timing>
    <p:tnLst>
      <p:par>
        <p:cTn id="1" dur="indefinite" restart="never" nodeType="tmRoot"/>
      </p:par>
    </p:tnLst>
  </p:timing>
</p:sldLayout>
</file>

<file path=ppt/slideLayouts/slideLayout436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88820272"/>
      </p:ext>
    </p:extLst>
  </p:cSld>
  <p:clrMapOvr>
    <a:masterClrMapping/>
  </p:clrMapOvr>
</p:sldLayout>
</file>

<file path=ppt/slideLayouts/slideLayout436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00321"/>
      </p:ext>
    </p:extLst>
  </p:cSld>
  <p:clrMapOvr>
    <a:masterClrMapping/>
  </p:clrMapOvr>
  <p:timing>
    <p:tnLst>
      <p:par>
        <p:cTn id="1" dur="indefinite" restart="never" nodeType="tmRoot"/>
      </p:par>
    </p:tnLst>
  </p:timing>
</p:sldLayout>
</file>

<file path=ppt/slideLayouts/slideLayout436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168660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60737289"/>
      </p:ext>
    </p:extLst>
  </p:cSld>
  <p:clrMapOvr>
    <a:masterClrMapping/>
  </p:clrMapOvr>
</p:sldLayout>
</file>

<file path=ppt/slideLayouts/slideLayout4370.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203767"/>
      </p:ext>
    </p:extLst>
  </p:cSld>
  <p:clrMapOvr>
    <a:masterClrMapping/>
  </p:clrMapOvr>
  <p:timing>
    <p:tnLst>
      <p:par>
        <p:cTn id="1" dur="indefinite" restart="never" nodeType="tmRoot"/>
      </p:par>
    </p:tnLst>
  </p:timing>
</p:sldLayout>
</file>

<file path=ppt/slideLayouts/slideLayout437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2021/9/11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455393053"/>
      </p:ext>
    </p:extLst>
  </p:cSld>
  <p:clrMapOvr>
    <a:masterClrMapping/>
  </p:clrMapOvr>
  <p:timing>
    <p:tnLst>
      <p:par>
        <p:cTn id="1" dur="indefinite" restart="never" nodeType="tmRoot"/>
      </p:par>
    </p:tnLst>
  </p:timing>
</p:sldLayout>
</file>

<file path=ppt/slideLayouts/slideLayout437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329148"/>
      </p:ext>
    </p:extLst>
  </p:cSld>
  <p:clrMapOvr>
    <a:masterClrMapping/>
  </p:clrMapOvr>
</p:sldLayout>
</file>

<file path=ppt/slideLayouts/slideLayout43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800072"/>
      </p:ext>
    </p:extLst>
  </p:cSld>
  <p:clrMapOvr>
    <a:masterClrMapping/>
  </p:clrMapOvr>
</p:sldLayout>
</file>

<file path=ppt/slideLayouts/slideLayout437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1516"/>
      </p:ext>
    </p:extLst>
  </p:cSld>
  <p:clrMapOvr>
    <a:masterClrMapping/>
  </p:clrMapOvr>
</p:sldLayout>
</file>

<file path=ppt/slideLayouts/slideLayout437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78593"/>
      </p:ext>
    </p:extLst>
  </p:cSld>
  <p:clrMapOvr>
    <a:masterClrMapping/>
  </p:clrMapOvr>
</p:sldLayout>
</file>

<file path=ppt/slideLayouts/slideLayout437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57279216"/>
      </p:ext>
    </p:extLst>
  </p:cSld>
  <p:clrMapOvr>
    <a:masterClrMapping/>
  </p:clrMapOvr>
</p:sldLayout>
</file>

<file path=ppt/slideLayouts/slideLayout437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89889458"/>
      </p:ext>
    </p:extLst>
  </p:cSld>
  <p:clrMapOvr>
    <a:masterClrMapping/>
  </p:clrMapOvr>
</p:sldLayout>
</file>

<file path=ppt/slideLayouts/slideLayout43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99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7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1912497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2021/9/11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598768275"/>
      </p:ext>
    </p:extLst>
  </p:cSld>
  <p:clrMapOvr>
    <a:masterClrMapping/>
  </p:clrMapOvr>
</p:sldLayout>
</file>

<file path=ppt/slideLayouts/slideLayout43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248260356"/>
      </p:ext>
    </p:extLst>
  </p:cSld>
  <p:clrMapOvr>
    <a:masterClrMapping/>
  </p:clrMapOvr>
</p:sldLayout>
</file>

<file path=ppt/slideLayouts/slideLayout438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095778"/>
      </p:ext>
    </p:extLst>
  </p:cSld>
  <p:clrMapOvr>
    <a:masterClrMapping/>
  </p:clrMapOvr>
</p:sldLayout>
</file>

<file path=ppt/slideLayouts/slideLayout438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64195"/>
      </p:ext>
    </p:extLst>
  </p:cSld>
  <p:clrMapOvr>
    <a:masterClrMapping/>
  </p:clrMapOvr>
</p:sldLayout>
</file>

<file path=ppt/slideLayouts/slideLayout438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845678"/>
      </p:ext>
    </p:extLst>
  </p:cSld>
  <p:clrMapOvr>
    <a:masterClrMapping/>
  </p:clrMapOvr>
</p:sldLayout>
</file>

<file path=ppt/slideLayouts/slideLayout438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375143"/>
      </p:ext>
    </p:extLst>
  </p:cSld>
  <p:clrMapOvr>
    <a:masterClrMapping/>
  </p:clrMapOvr>
</p:sldLayout>
</file>

<file path=ppt/slideLayouts/slideLayout438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884537"/>
      </p:ext>
    </p:extLst>
  </p:cSld>
  <p:clrMapOvr>
    <a:masterClrMapping/>
  </p:clrMapOvr>
</p:sldLayout>
</file>

<file path=ppt/slideLayouts/slideLayout438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955239"/>
      </p:ext>
    </p:extLst>
  </p:cSld>
  <p:clrMapOvr>
    <a:masterClrMapping/>
  </p:clrMapOvr>
</p:sldLayout>
</file>

<file path=ppt/slideLayouts/slideLayout438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5661658"/>
      </p:ext>
    </p:extLst>
  </p:cSld>
  <p:clrMapOvr>
    <a:masterClrMapping/>
  </p:clrMapOvr>
</p:sldLayout>
</file>

<file path=ppt/slideLayouts/slideLayout438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4829155"/>
      </p:ext>
    </p:extLst>
  </p:cSld>
  <p:clrMapOvr>
    <a:masterClrMapping/>
  </p:clrMapOvr>
</p:sldLayout>
</file>

<file path=ppt/slideLayouts/slideLayout438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9653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225374"/>
      </p:ext>
    </p:extLst>
  </p:cSld>
  <p:clrMapOvr>
    <a:masterClrMapping/>
  </p:clrMapOvr>
  <p:timing>
    <p:tnLst>
      <p:par>
        <p:cTn id="1" dur="indefinite" restart="never" nodeType="tmRoot"/>
      </p:par>
    </p:tnLst>
  </p:timing>
</p:sldLayout>
</file>

<file path=ppt/slideLayouts/slideLayout439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935440"/>
      </p:ext>
    </p:extLst>
  </p:cSld>
  <p:clrMapOvr>
    <a:masterClrMapping/>
  </p:clrMapOvr>
</p:sldLayout>
</file>

<file path=ppt/slideLayouts/slideLayout439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002641"/>
      </p:ext>
    </p:extLst>
  </p:cSld>
  <p:clrMapOvr>
    <a:masterClrMapping/>
  </p:clrMapOvr>
</p:sldLayout>
</file>

<file path=ppt/slideLayouts/slideLayout439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7243"/>
      </p:ext>
    </p:extLst>
  </p:cSld>
  <p:clrMapOvr>
    <a:masterClrMapping/>
  </p:clrMapOvr>
  <p:timing>
    <p:tnLst>
      <p:par>
        <p:cTn id="1" dur="indefinite" restart="never" nodeType="tmRoot"/>
      </p:par>
    </p:tnLst>
  </p:timing>
</p:sldLayout>
</file>

<file path=ppt/slideLayouts/slideLayout43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186257"/>
      </p:ext>
    </p:extLst>
  </p:cSld>
  <p:clrMapOvr>
    <a:masterClrMapping/>
  </p:clrMapOvr>
  <p:timing>
    <p:tnLst>
      <p:par>
        <p:cTn id="1" dur="indefinite" restart="never" nodeType="tmRoot"/>
      </p:par>
    </p:tnLst>
  </p:timing>
</p:sldLayout>
</file>

<file path=ppt/slideLayouts/slideLayout439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93236"/>
      </p:ext>
    </p:extLst>
  </p:cSld>
  <p:clrMapOvr>
    <a:masterClrMapping/>
  </p:clrMapOvr>
  <p:timing>
    <p:tnLst>
      <p:par>
        <p:cTn id="1" dur="indefinite" restart="never" nodeType="tmRoot"/>
      </p:par>
    </p:tnLst>
  </p:timing>
</p:sldLayout>
</file>

<file path=ppt/slideLayouts/slideLayout43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446656"/>
      </p:ext>
    </p:extLst>
  </p:cSld>
  <p:clrMapOvr>
    <a:masterClrMapping/>
  </p:clrMapOvr>
  <p:timing>
    <p:tnLst>
      <p:par>
        <p:cTn id="1" dur="indefinite" restart="never" nodeType="tmRoot"/>
      </p:par>
    </p:tnLst>
  </p:timing>
</p:sldLayout>
</file>

<file path=ppt/slideLayouts/slideLayout439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506136"/>
      </p:ext>
    </p:extLst>
  </p:cSld>
  <p:clrMapOvr>
    <a:masterClrMapping/>
  </p:clrMapOvr>
  <p:timing>
    <p:tnLst>
      <p:par>
        <p:cTn id="1" dur="indefinite" restart="never" nodeType="tmRoot"/>
      </p:par>
    </p:tnLst>
  </p:timing>
</p:sldLayout>
</file>

<file path=ppt/slideLayouts/slideLayout439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948266"/>
      </p:ext>
    </p:extLst>
  </p:cSld>
  <p:clrMapOvr>
    <a:masterClrMapping/>
  </p:clrMapOvr>
  <p:timing>
    <p:tnLst>
      <p:par>
        <p:cTn id="1" dur="indefinite" restart="never" nodeType="tmRoot"/>
      </p:par>
    </p:tnLst>
  </p:timing>
</p:sldLayout>
</file>

<file path=ppt/slideLayouts/slideLayout439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52255"/>
      </p:ext>
    </p:extLst>
  </p:cSld>
  <p:clrMapOvr>
    <a:masterClrMapping/>
  </p:clrMapOvr>
  <p:timing>
    <p:tnLst>
      <p:par>
        <p:cTn id="1" dur="indefinite" restart="never" nodeType="tmRoot"/>
      </p:par>
    </p:tnLst>
  </p:timing>
</p:sldLayout>
</file>

<file path=ppt/slideLayouts/slideLayout439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2553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215225"/>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2021/9/11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714193194"/>
      </p:ext>
    </p:extLst>
  </p:cSld>
  <p:clrMapOvr>
    <a:masterClrMapping/>
  </p:clrMapOvr>
</p:sldLayout>
</file>

<file path=ppt/slideLayouts/slideLayout440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45471"/>
      </p:ext>
    </p:extLst>
  </p:cSld>
  <p:clrMapOvr>
    <a:masterClrMapping/>
  </p:clrMapOvr>
  <p:timing>
    <p:tnLst>
      <p:par>
        <p:cTn id="1" dur="indefinite" restart="never" nodeType="tmRoot"/>
      </p:par>
    </p:tnLst>
  </p:timing>
</p:sldLayout>
</file>

<file path=ppt/slideLayouts/slideLayout440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65735"/>
      </p:ext>
    </p:extLst>
  </p:cSld>
  <p:clrMapOvr>
    <a:masterClrMapping/>
  </p:clrMapOvr>
  <p:timing>
    <p:tnLst>
      <p:par>
        <p:cTn id="1" dur="indefinite" restart="never" nodeType="tmRoot"/>
      </p:par>
    </p:tnLst>
  </p:timing>
</p:sldLayout>
</file>

<file path=ppt/slideLayouts/slideLayout440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030699"/>
      </p:ext>
    </p:extLst>
  </p:cSld>
  <p:clrMapOvr>
    <a:masterClrMapping/>
  </p:clrMapOvr>
  <p:timing>
    <p:tnLst>
      <p:par>
        <p:cTn id="1" dur="indefinite" restart="never" nodeType="tmRoot"/>
      </p:par>
    </p:tnLst>
  </p:timing>
</p:sldLayout>
</file>

<file path=ppt/slideLayouts/slideLayout440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973883"/>
      </p:ext>
    </p:extLst>
  </p:cSld>
  <p:clrMapOvr>
    <a:masterClrMapping/>
  </p:clrMapOvr>
  <p:timing>
    <p:tnLst>
      <p:par>
        <p:cTn id="1" dur="indefinite" restart="never" nodeType="tmRoot"/>
      </p:par>
    </p:tnLst>
  </p:timing>
</p:sldLayout>
</file>

<file path=ppt/slideLayouts/slideLayout440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797339"/>
      </p:ext>
    </p:extLst>
  </p:cSld>
  <p:clrMapOvr>
    <a:masterClrMapping/>
  </p:clrMapOvr>
  <p:timing>
    <p:tnLst>
      <p:par>
        <p:cTn id="1" dur="indefinite" restart="never" nodeType="tmRoot"/>
      </p:par>
    </p:tnLst>
  </p:timing>
</p:sldLayout>
</file>

<file path=ppt/slideLayouts/slideLayout4405.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749330"/>
      </p:ext>
    </p:extLst>
  </p:cSld>
  <p:clrMapOvr>
    <a:masterClrMapping/>
  </p:clrMapOvr>
  <p:timing>
    <p:tnLst>
      <p:par>
        <p:cTn id="1" dur="indefinite" restart="never" nodeType="tmRoot"/>
      </p:par>
    </p:tnLst>
  </p:timing>
</p:sldLayout>
</file>

<file path=ppt/slideLayouts/slideLayout440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786760"/>
      </p:ext>
    </p:extLst>
  </p:cSld>
  <p:clrMapOvr>
    <a:masterClrMapping/>
  </p:clrMapOvr>
  <p:timing>
    <p:tnLst>
      <p:par>
        <p:cTn id="1" dur="indefinite" restart="never" nodeType="tmRoot"/>
      </p:par>
    </p:tnLst>
  </p:timing>
</p:sldLayout>
</file>

<file path=ppt/slideLayouts/slideLayout440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547091"/>
      </p:ext>
    </p:extLst>
  </p:cSld>
  <p:clrMapOvr>
    <a:masterClrMapping/>
  </p:clrMapOvr>
  <p:timing>
    <p:tnLst>
      <p:par>
        <p:cTn id="1" dur="indefinite" restart="never" nodeType="tmRoot"/>
      </p:par>
    </p:tnLst>
  </p:timing>
</p:sldLayout>
</file>

<file path=ppt/slideLayouts/slideLayout440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18998"/>
      </p:ext>
    </p:extLst>
  </p:cSld>
  <p:clrMapOvr>
    <a:masterClrMapping/>
  </p:clrMapOvr>
  <p:timing>
    <p:tnLst>
      <p:par>
        <p:cTn id="1" dur="indefinite" restart="never" nodeType="tmRoot"/>
      </p:par>
    </p:tnLst>
  </p:timing>
</p:sldLayout>
</file>

<file path=ppt/slideLayouts/slideLayout440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69391"/>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48762"/>
      </p:ext>
    </p:extLst>
  </p:cSld>
  <p:clrMapOvr>
    <a:masterClrMapping/>
  </p:clrMapOvr>
  <p:timing>
    <p:tnLst>
      <p:par>
        <p:cTn id="1" dur="indefinite" restart="never" nodeType="tmRoot"/>
      </p:par>
    </p:tnLst>
  </p:timing>
</p:sldLayout>
</file>

<file path=ppt/slideLayouts/slideLayout441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941459"/>
      </p:ext>
    </p:extLst>
  </p:cSld>
  <p:clrMapOvr>
    <a:masterClrMapping/>
  </p:clrMapOvr>
  <p:timing>
    <p:tnLst>
      <p:par>
        <p:cTn id="1" dur="indefinite" restart="never" nodeType="tmRoot"/>
      </p:par>
    </p:tnLst>
  </p:timing>
</p:sldLayout>
</file>

<file path=ppt/slideLayouts/slideLayout441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34797"/>
      </p:ext>
    </p:extLst>
  </p:cSld>
  <p:clrMapOvr>
    <a:masterClrMapping/>
  </p:clrMapOvr>
  <p:timing>
    <p:tnLst>
      <p:par>
        <p:cTn id="1" dur="indefinite" restart="never" nodeType="tmRoot"/>
      </p:par>
    </p:tnLst>
  </p:timing>
</p:sldLayout>
</file>

<file path=ppt/slideLayouts/slideLayout4412.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241526"/>
      </p:ext>
    </p:extLst>
  </p:cSld>
  <p:clrMapOvr>
    <a:masterClrMapping/>
  </p:clrMapOvr>
  <p:timing>
    <p:tnLst>
      <p:par>
        <p:cTn id="1" dur="indefinite" restart="never" nodeType="tmRoot"/>
      </p:par>
    </p:tnLst>
  </p:timing>
</p:sldLayout>
</file>

<file path=ppt/slideLayouts/slideLayout4413.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7110873"/>
      </p:ext>
    </p:extLst>
  </p:cSld>
  <p:clrMapOvr>
    <a:masterClrMapping/>
  </p:clrMapOvr>
  <p:timing>
    <p:tnLst>
      <p:par>
        <p:cTn id="1" dur="indefinite" restart="never" nodeType="tmRoot"/>
      </p:par>
    </p:tnLst>
  </p:timing>
</p:sldLayout>
</file>

<file path=ppt/slideLayouts/slideLayout4414.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81091239"/>
      </p:ext>
    </p:extLst>
  </p:cSld>
  <p:clrMapOvr>
    <a:masterClrMapping/>
  </p:clrMapOvr>
  <p:timing>
    <p:tnLst>
      <p:par>
        <p:cTn id="1" dur="indefinite" restart="never" nodeType="tmRoot"/>
      </p:par>
    </p:tnLst>
  </p:timing>
</p:sldLayout>
</file>

<file path=ppt/slideLayouts/slideLayout441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5855378"/>
      </p:ext>
    </p:extLst>
  </p:cSld>
  <p:clrMapOvr>
    <a:masterClrMapping/>
  </p:clrMapOvr>
  <p:timing>
    <p:tnLst>
      <p:par>
        <p:cTn id="1" dur="indefinite" restart="never" nodeType="tmRoot"/>
      </p:par>
    </p:tnLst>
  </p:timing>
</p:sldLayout>
</file>

<file path=ppt/slideLayouts/slideLayout4416.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930520"/>
      </p:ext>
    </p:extLst>
  </p:cSld>
  <p:clrMapOvr>
    <a:masterClrMapping/>
  </p:clrMapOvr>
  <p:timing>
    <p:tnLst>
      <p:par>
        <p:cTn id="1" dur="indefinite" restart="never" nodeType="tmRoot"/>
      </p:par>
    </p:tnLst>
  </p:timing>
</p:sldLayout>
</file>

<file path=ppt/slideLayouts/slideLayout4417.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231655"/>
      </p:ext>
    </p:extLst>
  </p:cSld>
  <p:clrMapOvr>
    <a:masterClrMapping/>
  </p:clrMapOvr>
  <p:timing>
    <p:tnLst>
      <p:par>
        <p:cTn id="1" dur="indefinite" restart="never" nodeType="tmRoot"/>
      </p:par>
    </p:tnLst>
  </p:timing>
</p:sldLayout>
</file>

<file path=ppt/slideLayouts/slideLayout4418.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14335593"/>
      </p:ext>
    </p:extLst>
  </p:cSld>
  <p:clrMapOvr>
    <a:masterClrMapping/>
  </p:clrMapOvr>
  <p:timing>
    <p:tnLst>
      <p:par>
        <p:cTn id="1" dur="indefinite" restart="never" nodeType="tmRoot"/>
      </p:par>
    </p:tnLst>
  </p:timing>
</p:sldLayout>
</file>

<file path=ppt/slideLayouts/slideLayout4419.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2026268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2021/9/11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440067234"/>
      </p:ext>
    </p:extLst>
  </p:cSld>
  <p:clrMapOvr>
    <a:masterClrMapping/>
  </p:clrMapOvr>
</p:sldLayout>
</file>

<file path=ppt/slideLayouts/slideLayout4420.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78028"/>
      </p:ext>
    </p:extLst>
  </p:cSld>
  <p:clrMapOvr>
    <a:masterClrMapping/>
  </p:clrMapOvr>
  <p:timing>
    <p:tnLst>
      <p:par>
        <p:cTn id="1" dur="indefinite" restart="never" nodeType="tmRoot"/>
      </p:par>
    </p:tnLst>
  </p:timing>
</p:sldLayout>
</file>

<file path=ppt/slideLayouts/slideLayout442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2273006"/>
      </p:ext>
    </p:extLst>
  </p:cSld>
  <p:clrMapOvr>
    <a:masterClrMapping/>
  </p:clrMapOvr>
</p:sldLayout>
</file>

<file path=ppt/slideLayouts/slideLayout442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786337"/>
      </p:ext>
    </p:extLst>
  </p:cSld>
  <p:clrMapOvr>
    <a:masterClrMapping/>
  </p:clrMapOvr>
  <p:timing>
    <p:tnLst>
      <p:par>
        <p:cTn id="1" dur="indefinite" restart="never" nodeType="tmRoot"/>
      </p:par>
    </p:tnLst>
  </p:timing>
</p:sldLayout>
</file>

<file path=ppt/slideLayouts/slideLayout4423.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62148223"/>
      </p:ext>
    </p:extLst>
  </p:cSld>
  <p:clrMapOvr>
    <a:masterClrMapping/>
  </p:clrMapOvr>
</p:sldLayout>
</file>

<file path=ppt/slideLayouts/slideLayout4424.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296656"/>
      </p:ext>
    </p:extLst>
  </p:cSld>
  <p:clrMapOvr>
    <a:masterClrMapping/>
  </p:clrMapOvr>
  <p:timing>
    <p:tnLst>
      <p:par>
        <p:cTn id="1" dur="indefinite" restart="never" nodeType="tmRoot"/>
      </p:par>
    </p:tnLst>
  </p:timing>
</p:sldLayout>
</file>

<file path=ppt/slideLayouts/slideLayout442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64808122"/>
      </p:ext>
    </p:extLst>
  </p:cSld>
  <p:clrMapOvr>
    <a:masterClrMapping/>
  </p:clrMapOvr>
</p:sldLayout>
</file>

<file path=ppt/slideLayouts/slideLayout442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07302"/>
      </p:ext>
    </p:extLst>
  </p:cSld>
  <p:clrMapOvr>
    <a:masterClrMapping/>
  </p:clrMapOvr>
  <p:timing>
    <p:tnLst>
      <p:par>
        <p:cTn id="1" dur="indefinite" restart="never" nodeType="tmRoot"/>
      </p:par>
    </p:tnLst>
  </p:timing>
</p:sldLayout>
</file>

<file path=ppt/slideLayouts/slideLayout442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6960795"/>
      </p:ext>
    </p:extLst>
  </p:cSld>
  <p:clrMapOvr>
    <a:masterClrMapping/>
  </p:clrMapOvr>
</p:sldLayout>
</file>

<file path=ppt/slideLayouts/slideLayout442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961573"/>
      </p:ext>
    </p:extLst>
  </p:cSld>
  <p:clrMapOvr>
    <a:masterClrMapping/>
  </p:clrMapOvr>
  <p:timing>
    <p:tnLst>
      <p:par>
        <p:cTn id="1" dur="indefinite" restart="never" nodeType="tmRoot"/>
      </p:par>
    </p:tnLst>
  </p:timing>
</p:sldLayout>
</file>

<file path=ppt/slideLayouts/slideLayout4429.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169722"/>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835221"/>
      </p:ext>
    </p:extLst>
  </p:cSld>
  <p:clrMapOvr>
    <a:masterClrMapping/>
  </p:clrMapOvr>
  <p:timing>
    <p:tnLst>
      <p:par>
        <p:cTn id="1" dur="indefinite" restart="never" nodeType="tmRoot"/>
      </p:par>
    </p:tnLst>
  </p:timing>
</p:sldLayout>
</file>

<file path=ppt/slideLayouts/slideLayout4430.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7127379"/>
      </p:ext>
    </p:extLst>
  </p:cSld>
  <p:clrMapOvr>
    <a:masterClrMapping/>
  </p:clrMapOvr>
  <p:timing>
    <p:tnLst>
      <p:par>
        <p:cTn id="1" dur="indefinite" restart="never" nodeType="tmRoot"/>
      </p:par>
    </p:tnLst>
  </p:timing>
</p:sldLayout>
</file>

<file path=ppt/slideLayouts/slideLayout4431.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8628022"/>
      </p:ext>
    </p:extLst>
  </p:cSld>
  <p:clrMapOvr>
    <a:masterClrMapping/>
  </p:clrMapOvr>
  <p:timing>
    <p:tnLst>
      <p:par>
        <p:cTn id="1" dur="indefinite" restart="never" nodeType="tmRoot"/>
      </p:par>
    </p:tnLst>
  </p:timing>
</p:sldLayout>
</file>

<file path=ppt/slideLayouts/slideLayout4432.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02834038"/>
      </p:ext>
    </p:extLst>
  </p:cSld>
  <p:clrMapOvr>
    <a:masterClrMapping/>
  </p:clrMapOvr>
  <p:timing>
    <p:tnLst>
      <p:par>
        <p:cTn id="1" dur="indefinite" restart="never" nodeType="tmRoot"/>
      </p:par>
    </p:tnLst>
  </p:timing>
</p:sldLayout>
</file>

<file path=ppt/slideLayouts/slideLayout4433.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1741286"/>
      </p:ext>
    </p:extLst>
  </p:cSld>
  <p:clrMapOvr>
    <a:masterClrMapping/>
  </p:clrMapOvr>
  <p:timing>
    <p:tnLst>
      <p:par>
        <p:cTn id="1" dur="indefinite" restart="never" nodeType="tmRoot"/>
      </p:par>
    </p:tnLst>
  </p:timing>
</p:sldLayout>
</file>

<file path=ppt/slideLayouts/slideLayout4434.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8850625"/>
      </p:ext>
    </p:extLst>
  </p:cSld>
  <p:clrMapOvr>
    <a:masterClrMapping/>
  </p:clrMapOvr>
  <p:timing>
    <p:tnLst>
      <p:par>
        <p:cTn id="1" dur="indefinite" restart="never" nodeType="tmRoot"/>
      </p:par>
    </p:tnLst>
  </p:timing>
</p:sldLayout>
</file>

<file path=ppt/slideLayouts/slideLayout4435.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96427431"/>
      </p:ext>
    </p:extLst>
  </p:cSld>
  <p:clrMapOvr>
    <a:masterClrMapping/>
  </p:clrMapOvr>
  <p:timing>
    <p:tnLst>
      <p:par>
        <p:cTn id="1" dur="indefinite" restart="never" nodeType="tmRoot"/>
      </p:par>
    </p:tnLst>
  </p:timing>
</p:sldLayout>
</file>

<file path=ppt/slideLayouts/slideLayout4436.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50787016"/>
      </p:ext>
    </p:extLst>
  </p:cSld>
  <p:clrMapOvr>
    <a:masterClrMapping/>
  </p:clrMapOvr>
</p:sldLayout>
</file>

<file path=ppt/slideLayouts/slideLayout4437.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212401"/>
      </p:ext>
    </p:extLst>
  </p:cSld>
  <p:clrMapOvr>
    <a:masterClrMapping/>
  </p:clrMapOvr>
  <p:timing>
    <p:tnLst>
      <p:par>
        <p:cTn id="1" dur="indefinite" restart="never" nodeType="tmRoot"/>
      </p:par>
    </p:tnLst>
  </p:timing>
</p:sldLayout>
</file>

<file path=ppt/slideLayouts/slideLayout443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46613973"/>
      </p:ext>
    </p:extLst>
  </p:cSld>
  <p:clrMapOvr>
    <a:masterClrMapping/>
  </p:clrMapOvr>
</p:sldLayout>
</file>

<file path=ppt/slideLayouts/slideLayout4439.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150134"/>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2021/9/11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4091441856"/>
      </p:ext>
    </p:extLst>
  </p:cSld>
  <p:clrMapOvr>
    <a:masterClrMapping/>
  </p:clrMapOvr>
</p:sldLayout>
</file>

<file path=ppt/slideLayouts/slideLayout444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79203674"/>
      </p:ext>
    </p:extLst>
  </p:cSld>
  <p:clrMapOvr>
    <a:masterClrMapping/>
  </p:clrMapOvr>
</p:sldLayout>
</file>

<file path=ppt/slideLayouts/slideLayout4441.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385403"/>
      </p:ext>
    </p:extLst>
  </p:cSld>
  <p:clrMapOvr>
    <a:masterClrMapping/>
  </p:clrMapOvr>
  <p:timing>
    <p:tnLst>
      <p:par>
        <p:cTn id="1" dur="indefinite" restart="never" nodeType="tmRoot"/>
      </p:par>
    </p:tnLst>
  </p:timing>
</p:sldLayout>
</file>

<file path=ppt/slideLayouts/slideLayout4442.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23080976"/>
      </p:ext>
    </p:extLst>
  </p:cSld>
  <p:clrMapOvr>
    <a:masterClrMapping/>
  </p:clrMapOvr>
</p:sldLayout>
</file>

<file path=ppt/slideLayouts/slideLayout4443.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44804"/>
      </p:ext>
    </p:extLst>
  </p:cSld>
  <p:clrMapOvr>
    <a:masterClrMapping/>
  </p:clrMapOvr>
  <p:timing>
    <p:tnLst>
      <p:par>
        <p:cTn id="1" dur="indefinite" restart="never" nodeType="tmRoot"/>
      </p:par>
    </p:tnLst>
  </p:timing>
</p:sldLayout>
</file>

<file path=ppt/slideLayouts/slideLayout444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04819821"/>
      </p:ext>
    </p:extLst>
  </p:cSld>
  <p:clrMapOvr>
    <a:masterClrMapping/>
  </p:clrMapOvr>
</p:sldLayout>
</file>

<file path=ppt/slideLayouts/slideLayout444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36657"/>
      </p:ext>
    </p:extLst>
  </p:cSld>
  <p:clrMapOvr>
    <a:masterClrMapping/>
  </p:clrMapOvr>
  <p:timing>
    <p:tnLst>
      <p:par>
        <p:cTn id="1" dur="indefinite" restart="never" nodeType="tmRoot"/>
      </p:par>
    </p:tnLst>
  </p:timing>
</p:sldLayout>
</file>

<file path=ppt/slideLayouts/slideLayout4446.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2021/9/11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13653320"/>
      </p:ext>
    </p:extLst>
  </p:cSld>
  <p:clrMapOvr>
    <a:masterClrMapping/>
  </p:clrMapOvr>
  <p:timing>
    <p:tnLst>
      <p:par>
        <p:cTn id="1" dur="indefinite" restart="never" nodeType="tmRoot"/>
      </p:par>
    </p:tnLst>
  </p:timing>
</p:sldLayout>
</file>

<file path=ppt/slideLayouts/slideLayout4447.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3382402"/>
      </p:ext>
    </p:extLst>
  </p:cSld>
  <p:clrMapOvr>
    <a:masterClrMapping/>
  </p:clrMapOvr>
</p:sldLayout>
</file>

<file path=ppt/slideLayouts/slideLayout444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750424"/>
      </p:ext>
    </p:extLst>
  </p:cSld>
  <p:clrMapOvr>
    <a:masterClrMapping/>
  </p:clrMapOvr>
</p:sldLayout>
</file>

<file path=ppt/slideLayouts/slideLayout444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53887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12986"/>
      </p:ext>
    </p:extLst>
  </p:cSld>
  <p:clrMapOvr>
    <a:masterClrMapping/>
  </p:clrMapOvr>
  <p:timing>
    <p:tnLst>
      <p:par>
        <p:cTn id="1" dur="indefinite" restart="never" nodeType="tmRoot"/>
      </p:par>
    </p:tnLst>
  </p:timing>
</p:sldLayout>
</file>

<file path=ppt/slideLayouts/slideLayout445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873426"/>
      </p:ext>
    </p:extLst>
  </p:cSld>
  <p:clrMapOvr>
    <a:masterClrMapping/>
  </p:clrMapOvr>
</p:sldLayout>
</file>

<file path=ppt/slideLayouts/slideLayout4451.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29449130"/>
      </p:ext>
    </p:extLst>
  </p:cSld>
  <p:clrMapOvr>
    <a:masterClrMapping/>
  </p:clrMapOvr>
</p:sldLayout>
</file>

<file path=ppt/slideLayouts/slideLayout4452.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16307034"/>
      </p:ext>
    </p:extLst>
  </p:cSld>
  <p:clrMapOvr>
    <a:masterClrMapping/>
  </p:clrMapOvr>
</p:sldLayout>
</file>

<file path=ppt/slideLayouts/slideLayout445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45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5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29409227"/>
      </p:ext>
    </p:extLst>
  </p:cSld>
  <p:clrMapOvr>
    <a:masterClrMapping/>
  </p:clrMapOvr>
</p:sldLayout>
</file>

<file path=ppt/slideLayouts/slideLayout445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71745826"/>
      </p:ext>
    </p:extLst>
  </p:cSld>
  <p:clrMapOvr>
    <a:masterClrMapping/>
  </p:clrMapOvr>
</p:sldLayout>
</file>

<file path=ppt/slideLayouts/slideLayout4456.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2742"/>
      </p:ext>
    </p:extLst>
  </p:cSld>
  <p:clrMapOvr>
    <a:masterClrMapping/>
  </p:clrMapOvr>
  <p:timing>
    <p:tnLst>
      <p:par>
        <p:cTn id="1" dur="indefinite" restart="never" nodeType="tmRoot"/>
      </p:par>
    </p:tnLst>
  </p:timing>
</p:sldLayout>
</file>

<file path=ppt/slideLayouts/slideLayout4457.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846472"/>
      </p:ext>
    </p:extLst>
  </p:cSld>
  <p:clrMapOvr>
    <a:masterClrMapping/>
  </p:clrMapOvr>
</p:sldLayout>
</file>

<file path=ppt/slideLayouts/slideLayout4458.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07299"/>
      </p:ext>
    </p:extLst>
  </p:cSld>
  <p:clrMapOvr>
    <a:masterClrMapping/>
  </p:clrMapOvr>
  <p:timing>
    <p:tnLst>
      <p:par>
        <p:cTn id="1" dur="indefinite" restart="never" nodeType="tmRoot"/>
      </p:par>
    </p:tnLst>
  </p:timing>
</p:sldLayout>
</file>

<file path=ppt/slideLayouts/slideLayout445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816689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2021/9/11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3074690562"/>
      </p:ext>
    </p:extLst>
  </p:cSld>
  <p:clrMapOvr>
    <a:masterClrMapping/>
  </p:clrMapOvr>
</p:sldLayout>
</file>

<file path=ppt/slideLayouts/slideLayout446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37426"/>
      </p:ext>
    </p:extLst>
  </p:cSld>
  <p:clrMapOvr>
    <a:masterClrMapping/>
  </p:clrMapOvr>
  <p:timing>
    <p:tnLst>
      <p:par>
        <p:cTn id="1" dur="indefinite" restart="never" nodeType="tmRoot"/>
      </p:par>
    </p:tnLst>
  </p:timing>
</p:sldLayout>
</file>

<file path=ppt/slideLayouts/slideLayout446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49610943"/>
      </p:ext>
    </p:extLst>
  </p:cSld>
  <p:clrMapOvr>
    <a:masterClrMapping/>
  </p:clrMapOvr>
</p:sldLayout>
</file>

<file path=ppt/slideLayouts/slideLayout4462.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760597"/>
      </p:ext>
    </p:extLst>
  </p:cSld>
  <p:clrMapOvr>
    <a:masterClrMapping/>
  </p:clrMapOvr>
  <p:timing>
    <p:tnLst>
      <p:par>
        <p:cTn id="1" dur="indefinite" restart="never" nodeType="tmRoot"/>
      </p:par>
    </p:tnLst>
  </p:timing>
</p:sldLayout>
</file>

<file path=ppt/slideLayouts/slideLayout4463.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15945888"/>
      </p:ext>
    </p:extLst>
  </p:cSld>
  <p:clrMapOvr>
    <a:masterClrMapping/>
  </p:clrMapOvr>
</p:sldLayout>
</file>

<file path=ppt/slideLayouts/slideLayout4464.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426695"/>
      </p:ext>
    </p:extLst>
  </p:cSld>
  <p:clrMapOvr>
    <a:masterClrMapping/>
  </p:clrMapOvr>
  <p:timing>
    <p:tnLst>
      <p:par>
        <p:cTn id="1" dur="indefinite" restart="never" nodeType="tmRoot"/>
      </p:par>
    </p:tnLst>
  </p:timing>
</p:sldLayout>
</file>

<file path=ppt/slideLayouts/slideLayout4465.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983918"/>
      </p:ext>
    </p:extLst>
  </p:cSld>
  <p:clrMapOvr>
    <a:masterClrMapping/>
  </p:clrMapOvr>
  <p:timing>
    <p:tnLst>
      <p:par>
        <p:cTn id="1" dur="indefinite" restart="never" nodeType="tmRoot"/>
      </p:par>
    </p:tnLst>
  </p:timing>
</p:sldLayout>
</file>

<file path=ppt/slideLayouts/slideLayout4466.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4556101"/>
      </p:ext>
    </p:extLst>
  </p:cSld>
  <p:clrMapOvr>
    <a:masterClrMapping/>
  </p:clrMapOvr>
  <p:timing>
    <p:tnLst>
      <p:par>
        <p:cTn id="1" dur="indefinite" restart="never" nodeType="tmRoot"/>
      </p:par>
    </p:tnLst>
  </p:timing>
</p:sldLayout>
</file>

<file path=ppt/slideLayouts/slideLayout4467.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0646454"/>
      </p:ext>
    </p:extLst>
  </p:cSld>
  <p:clrMapOvr>
    <a:masterClrMapping/>
  </p:clrMapOvr>
  <p:timing>
    <p:tnLst>
      <p:par>
        <p:cTn id="1" dur="indefinite" restart="never" nodeType="tmRoot"/>
      </p:par>
    </p:tnLst>
  </p:timing>
</p:sldLayout>
</file>

<file path=ppt/slideLayouts/slideLayout4468.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4898614"/>
      </p:ext>
    </p:extLst>
  </p:cSld>
  <p:clrMapOvr>
    <a:masterClrMapping/>
  </p:clrMapOvr>
  <p:timing>
    <p:tnLst>
      <p:par>
        <p:cTn id="1" dur="indefinite" restart="never" nodeType="tmRoot"/>
      </p:par>
    </p:tnLst>
  </p:timing>
</p:sldLayout>
</file>

<file path=ppt/slideLayouts/slideLayout4469.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0669988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446447"/>
      </p:ext>
    </p:extLst>
  </p:cSld>
  <p:clrMapOvr>
    <a:masterClrMapping/>
  </p:clrMapOvr>
  <p:timing>
    <p:tnLst>
      <p:par>
        <p:cTn id="1" dur="indefinite" restart="never" nodeType="tmRoot"/>
      </p:par>
    </p:tnLst>
  </p:timing>
</p:sldLayout>
</file>

<file path=ppt/slideLayouts/slideLayout4470.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880920"/>
      </p:ext>
    </p:extLst>
  </p:cSld>
  <p:clrMapOvr>
    <a:masterClrMapping/>
  </p:clrMapOvr>
  <p:timing>
    <p:tnLst>
      <p:par>
        <p:cTn id="1" dur="indefinite" restart="never" nodeType="tmRoot"/>
      </p:par>
    </p:tnLst>
  </p:timing>
</p:sldLayout>
</file>

<file path=ppt/slideLayouts/slideLayout4471.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4207674"/>
      </p:ext>
    </p:extLst>
  </p:cSld>
  <p:clrMapOvr>
    <a:masterClrMapping/>
  </p:clrMapOvr>
  <p:timing>
    <p:tnLst>
      <p:par>
        <p:cTn id="1" dur="indefinite" restart="never" nodeType="tmRoot"/>
      </p:par>
    </p:tnLst>
  </p:timing>
</p:sldLayout>
</file>

<file path=ppt/slideLayouts/slideLayout447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68714338"/>
      </p:ext>
    </p:extLst>
  </p:cSld>
  <p:clrMapOvr>
    <a:masterClrMapping/>
  </p:clrMapOvr>
</p:sldLayout>
</file>

<file path=ppt/slideLayouts/slideLayout4473.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223161"/>
      </p:ext>
    </p:extLst>
  </p:cSld>
  <p:clrMapOvr>
    <a:masterClrMapping/>
  </p:clrMapOvr>
  <p:timing>
    <p:tnLst>
      <p:par>
        <p:cTn id="1" dur="indefinite" restart="never" nodeType="tmRoot"/>
      </p:par>
    </p:tnLst>
  </p:timing>
</p:sldLayout>
</file>

<file path=ppt/slideLayouts/slideLayout447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69244247"/>
      </p:ext>
    </p:extLst>
  </p:cSld>
  <p:clrMapOvr>
    <a:masterClrMapping/>
  </p:clrMapOvr>
</p:sldLayout>
</file>

<file path=ppt/slideLayouts/slideLayout4475.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775769"/>
      </p:ext>
    </p:extLst>
  </p:cSld>
  <p:clrMapOvr>
    <a:masterClrMapping/>
  </p:clrMapOvr>
  <p:timing>
    <p:tnLst>
      <p:par>
        <p:cTn id="1" dur="indefinite" restart="never" nodeType="tmRoot"/>
      </p:par>
    </p:tnLst>
  </p:timing>
</p:sldLayout>
</file>

<file path=ppt/slideLayouts/slideLayout447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03524027"/>
      </p:ext>
    </p:extLst>
  </p:cSld>
  <p:clrMapOvr>
    <a:masterClrMapping/>
  </p:clrMapOvr>
</p:sldLayout>
</file>

<file path=ppt/slideLayouts/slideLayout4477.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8640"/>
      </p:ext>
    </p:extLst>
  </p:cSld>
  <p:clrMapOvr>
    <a:masterClrMapping/>
  </p:clrMapOvr>
  <p:timing>
    <p:tnLst>
      <p:par>
        <p:cTn id="1" dur="indefinite" restart="never" nodeType="tmRoot"/>
      </p:par>
    </p:tnLst>
  </p:timing>
</p:sldLayout>
</file>

<file path=ppt/slideLayouts/slideLayout447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9463867"/>
      </p:ext>
    </p:extLst>
  </p:cSld>
  <p:clrMapOvr>
    <a:masterClrMapping/>
  </p:clrMapOvr>
</p:sldLayout>
</file>

<file path=ppt/slideLayouts/slideLayout4479.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423168"/>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685180"/>
      </p:ext>
    </p:extLst>
  </p:cSld>
  <p:clrMapOvr>
    <a:masterClrMapping/>
  </p:clrMapOvr>
  <p:timing>
    <p:tnLst>
      <p:par>
        <p:cTn id="1" dur="indefinite" restart="never" nodeType="tmRoot"/>
      </p:par>
    </p:tnLst>
  </p:timing>
</p:sldLayout>
</file>

<file path=ppt/slideLayouts/slideLayout4480.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73015121"/>
      </p:ext>
    </p:extLst>
  </p:cSld>
  <p:clrMapOvr>
    <a:masterClrMapping/>
  </p:clrMapOvr>
</p:sldLayout>
</file>

<file path=ppt/slideLayouts/slideLayout4481.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65244"/>
      </p:ext>
    </p:extLst>
  </p:cSld>
  <p:clrMapOvr>
    <a:masterClrMapping/>
  </p:clrMapOvr>
  <p:timing>
    <p:tnLst>
      <p:par>
        <p:cTn id="1" dur="indefinite" restart="never" nodeType="tmRoot"/>
      </p:par>
    </p:tnLst>
  </p:timing>
</p:sldLayout>
</file>

<file path=ppt/slideLayouts/slideLayout4482.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191086"/>
      </p:ext>
    </p:extLst>
  </p:cSld>
  <p:clrMapOvr>
    <a:masterClrMapping/>
  </p:clrMapOvr>
  <p:timing>
    <p:tnLst>
      <p:par>
        <p:cTn id="1" dur="indefinite" restart="never" nodeType="tmRoot"/>
      </p:par>
    </p:tnLst>
  </p:timing>
</p:sldLayout>
</file>

<file path=ppt/slideLayouts/slideLayout448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3435636"/>
      </p:ext>
    </p:extLst>
  </p:cSld>
  <p:clrMapOvr>
    <a:masterClrMapping/>
  </p:clrMapOvr>
  <p:timing>
    <p:tnLst>
      <p:par>
        <p:cTn id="1" dur="indefinite" restart="never" nodeType="tmRoot"/>
      </p:par>
    </p:tnLst>
  </p:timing>
</p:sldLayout>
</file>

<file path=ppt/slideLayouts/slideLayout448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7193235"/>
      </p:ext>
    </p:extLst>
  </p:cSld>
  <p:clrMapOvr>
    <a:masterClrMapping/>
  </p:clrMapOvr>
  <p:timing>
    <p:tnLst>
      <p:par>
        <p:cTn id="1" dur="indefinite" restart="never" nodeType="tmRoot"/>
      </p:par>
    </p:tnLst>
  </p:timing>
</p:sldLayout>
</file>

<file path=ppt/slideLayouts/slideLayout448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763875"/>
      </p:ext>
    </p:extLst>
  </p:cSld>
  <p:clrMapOvr>
    <a:masterClrMapping/>
  </p:clrMapOvr>
  <p:timing>
    <p:tnLst>
      <p:par>
        <p:cTn id="1" dur="indefinite" restart="never" nodeType="tmRoot"/>
      </p:par>
    </p:tnLst>
  </p:timing>
</p:sldLayout>
</file>

<file path=ppt/slideLayouts/slideLayout448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5381860"/>
      </p:ext>
    </p:extLst>
  </p:cSld>
  <p:clrMapOvr>
    <a:masterClrMapping/>
  </p:clrMapOvr>
  <p:timing>
    <p:tnLst>
      <p:par>
        <p:cTn id="1" dur="indefinite" restart="never" nodeType="tmRoot"/>
      </p:par>
    </p:tnLst>
  </p:timing>
</p:sldLayout>
</file>

<file path=ppt/slideLayouts/slideLayout4487.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96092109"/>
      </p:ext>
    </p:extLst>
  </p:cSld>
  <p:clrMapOvr>
    <a:masterClrMapping/>
  </p:clrMapOvr>
  <p:timing>
    <p:tnLst>
      <p:par>
        <p:cTn id="1" dur="indefinite" restart="never" nodeType="tmRoot"/>
      </p:par>
    </p:tnLst>
  </p:timing>
</p:sldLayout>
</file>

<file path=ppt/slideLayouts/slideLayout4488.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0096689"/>
      </p:ext>
    </p:extLst>
  </p:cSld>
  <p:clrMapOvr>
    <a:masterClrMapping/>
  </p:clrMapOvr>
  <p:timing>
    <p:tnLst>
      <p:par>
        <p:cTn id="1" dur="indefinite" restart="never" nodeType="tmRoot"/>
      </p:par>
    </p:tnLst>
  </p:timing>
</p:sldLayout>
</file>

<file path=ppt/slideLayouts/slideLayout448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2994422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6735945"/>
      </p:ext>
    </p:extLst>
  </p:cSld>
  <p:clrMapOvr>
    <a:masterClrMapping/>
  </p:clrMapOvr>
  <p:timing>
    <p:tnLst>
      <p:par>
        <p:cTn id="1" dur="indefinite" restart="never" nodeType="tmRoot"/>
      </p:par>
    </p:tnLst>
  </p:timing>
</p:sldLayout>
</file>

<file path=ppt/slideLayouts/slideLayout4490.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6257"/>
      </p:ext>
    </p:extLst>
  </p:cSld>
  <p:clrMapOvr>
    <a:masterClrMapping/>
  </p:clrMapOvr>
  <p:timing>
    <p:tnLst>
      <p:par>
        <p:cTn id="1" dur="indefinite" restart="never" nodeType="tmRoot"/>
      </p:par>
    </p:tnLst>
  </p:timing>
</p:sldLayout>
</file>

<file path=ppt/slideLayouts/slideLayout44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75399724"/>
      </p:ext>
    </p:extLst>
  </p:cSld>
  <p:clrMapOvr>
    <a:masterClrMapping/>
  </p:clrMapOvr>
</p:sldLayout>
</file>

<file path=ppt/slideLayouts/slideLayout4492.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433733"/>
      </p:ext>
    </p:extLst>
  </p:cSld>
  <p:clrMapOvr>
    <a:masterClrMapping/>
  </p:clrMapOvr>
  <p:timing>
    <p:tnLst>
      <p:par>
        <p:cTn id="1" dur="indefinite" restart="never" nodeType="tmRoot"/>
      </p:par>
    </p:tnLst>
  </p:timing>
</p:sldLayout>
</file>

<file path=ppt/slideLayouts/slideLayout4493.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60160611"/>
      </p:ext>
    </p:extLst>
  </p:cSld>
  <p:clrMapOvr>
    <a:masterClrMapping/>
  </p:clrMapOvr>
</p:sldLayout>
</file>

<file path=ppt/slideLayouts/slideLayout4494.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12557"/>
      </p:ext>
    </p:extLst>
  </p:cSld>
  <p:clrMapOvr>
    <a:masterClrMapping/>
  </p:clrMapOvr>
  <p:timing>
    <p:tnLst>
      <p:par>
        <p:cTn id="1" dur="indefinite" restart="never" nodeType="tmRoot"/>
      </p:par>
    </p:tnLst>
  </p:timing>
</p:sldLayout>
</file>

<file path=ppt/slideLayouts/slideLayout4495.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5525740"/>
      </p:ext>
    </p:extLst>
  </p:cSld>
  <p:clrMapOvr>
    <a:masterClrMapping/>
  </p:clrMapOvr>
</p:sldLayout>
</file>

<file path=ppt/slideLayouts/slideLayout4496.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733210"/>
      </p:ext>
    </p:extLst>
  </p:cSld>
  <p:clrMapOvr>
    <a:masterClrMapping/>
  </p:clrMapOvr>
  <p:timing>
    <p:tnLst>
      <p:par>
        <p:cTn id="1" dur="indefinite" restart="never" nodeType="tmRoot"/>
      </p:par>
    </p:tnLst>
  </p:timing>
</p:sldLayout>
</file>

<file path=ppt/slideLayouts/slideLayout449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09135999"/>
      </p:ext>
    </p:extLst>
  </p:cSld>
  <p:clrMapOvr>
    <a:masterClrMapping/>
  </p:clrMapOvr>
</p:sldLayout>
</file>

<file path=ppt/slideLayouts/slideLayout4498.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31242"/>
      </p:ext>
    </p:extLst>
  </p:cSld>
  <p:clrMapOvr>
    <a:masterClrMapping/>
  </p:clrMapOvr>
  <p:timing>
    <p:tnLst>
      <p:par>
        <p:cTn id="1" dur="indefinite" restart="never" nodeType="tmRoot"/>
      </p:par>
    </p:tnLst>
  </p:timing>
</p:sldLayout>
</file>

<file path=ppt/slideLayouts/slideLayout449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2021/9/11</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570985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730205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7966544"/>
      </p:ext>
    </p:extLst>
  </p:cSld>
  <p:clrMapOvr>
    <a:masterClrMapping/>
  </p:clrMapOvr>
  <p:timing>
    <p:tnLst>
      <p:par>
        <p:cTn id="1" dur="indefinite" restart="never" nodeType="tmRoot"/>
      </p:par>
    </p:tnLst>
  </p:timing>
</p:sldLayout>
</file>

<file path=ppt/slideLayouts/slideLayout450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4017971125"/>
      </p:ext>
    </p:extLst>
  </p:cSld>
  <p:clrMapOvr>
    <a:masterClrMapping/>
  </p:clrMapOvr>
</p:sldLayout>
</file>

<file path=ppt/slideLayouts/slideLayout450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666439"/>
      </p:ext>
    </p:extLst>
  </p:cSld>
  <p:clrMapOvr>
    <a:masterClrMapping/>
  </p:clrMapOvr>
</p:sldLayout>
</file>

<file path=ppt/slideLayouts/slideLayout450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368223"/>
      </p:ext>
    </p:extLst>
  </p:cSld>
  <p:clrMapOvr>
    <a:masterClrMapping/>
  </p:clrMapOvr>
</p:sldLayout>
</file>

<file path=ppt/slideLayouts/slideLayout4503.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216845"/>
      </p:ext>
    </p:extLst>
  </p:cSld>
  <p:clrMapOvr>
    <a:masterClrMapping/>
  </p:clrMapOvr>
</p:sldLayout>
</file>

<file path=ppt/slideLayouts/slideLayout450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270018858"/>
      </p:ext>
    </p:extLst>
  </p:cSld>
  <p:clrMapOvr>
    <a:masterClrMapping/>
  </p:clrMapOvr>
</p:sldLayout>
</file>

<file path=ppt/slideLayouts/slideLayout450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63314"/>
      </p:ext>
    </p:extLst>
  </p:cSld>
  <p:clrMapOvr>
    <a:masterClrMapping/>
  </p:clrMapOvr>
</p:sldLayout>
</file>

<file path=ppt/slideLayouts/slideLayout450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3791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07.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2021/9/11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53163123"/>
      </p:ext>
    </p:extLst>
  </p:cSld>
  <p:clrMapOvr>
    <a:masterClrMapping/>
  </p:clrMapOvr>
</p:sldLayout>
</file>

<file path=ppt/slideLayouts/slideLayout450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085827"/>
      </p:ext>
    </p:extLst>
  </p:cSld>
  <p:clrMapOvr>
    <a:masterClrMapping/>
  </p:clrMapOvr>
</p:sldLayout>
</file>

<file path=ppt/slideLayouts/slideLayout450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807646"/>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378075"/>
      </p:ext>
    </p:extLst>
  </p:cSld>
  <p:clrMapOvr>
    <a:masterClrMapping/>
  </p:clrMapOvr>
  <p:timing>
    <p:tnLst>
      <p:par>
        <p:cTn id="1" dur="indefinite" restart="never" nodeType="tmRoot"/>
      </p:par>
    </p:tnLst>
  </p:timing>
</p:sldLayout>
</file>

<file path=ppt/slideLayouts/slideLayout451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80680"/>
      </p:ext>
    </p:extLst>
  </p:cSld>
  <p:clrMapOvr>
    <a:masterClrMapping/>
  </p:clrMapOvr>
  <p:transition spd="slow" advTm="3000">
    <p:random/>
  </p:transition>
</p:sldLayout>
</file>

<file path=ppt/slideLayouts/slideLayout4511.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857698"/>
      </p:ext>
    </p:extLst>
  </p:cSld>
  <p:clrMapOvr>
    <a:masterClrMapping/>
  </p:clrMapOvr>
</p:sldLayout>
</file>

<file path=ppt/slideLayouts/slideLayout451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19210"/>
      </p:ext>
    </p:extLst>
  </p:cSld>
  <p:clrMapOvr>
    <a:masterClrMapping/>
  </p:clrMapOvr>
</p:sldLayout>
</file>

<file path=ppt/slideLayouts/slideLayout4513.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633744"/>
      </p:ext>
    </p:extLst>
  </p:cSld>
  <p:clrMapOvr>
    <a:masterClrMapping/>
  </p:clrMapOvr>
</p:sldLayout>
</file>

<file path=ppt/slideLayouts/slideLayout4514.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18072"/>
      </p:ext>
    </p:extLst>
  </p:cSld>
  <p:clrMapOvr>
    <a:masterClrMapping/>
  </p:clrMapOvr>
</p:sldLayout>
</file>

<file path=ppt/slideLayouts/slideLayout4515.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482760"/>
      </p:ext>
    </p:extLst>
  </p:cSld>
  <p:clrMapOvr>
    <a:masterClrMapping/>
  </p:clrMapOvr>
</p:sldLayout>
</file>

<file path=ppt/slideLayouts/slideLayout4516.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12759"/>
      </p:ext>
    </p:extLst>
  </p:cSld>
  <p:clrMapOvr>
    <a:masterClrMapping/>
  </p:clrMapOvr>
</p:sldLayout>
</file>

<file path=ppt/slideLayouts/slideLayout4517.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605587"/>
      </p:ext>
    </p:extLst>
  </p:cSld>
  <p:clrMapOvr>
    <a:masterClrMapping/>
  </p:clrMapOvr>
</p:sldLayout>
</file>

<file path=ppt/slideLayouts/slideLayout4518.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79282"/>
      </p:ext>
    </p:extLst>
  </p:cSld>
  <p:clrMapOvr>
    <a:masterClrMapping/>
  </p:clrMapOvr>
</p:sldLayout>
</file>

<file path=ppt/slideLayouts/slideLayout451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501216"/>
      </p:ext>
    </p:extLst>
  </p:cSld>
  <p:clrMapOvr>
    <a:masterClrMapping/>
  </p:clrMapOvr>
  <p:transition spd="slow" advTm="3000">
    <p:random/>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0051654"/>
      </p:ext>
    </p:extLst>
  </p:cSld>
  <p:clrMapOvr>
    <a:masterClrMapping/>
  </p:clrMapOvr>
  <p:timing>
    <p:tnLst>
      <p:par>
        <p:cTn id="1" dur="indefinite" restart="never" nodeType="tmRoot"/>
      </p:par>
    </p:tnLst>
  </p:timing>
</p:sldLayout>
</file>

<file path=ppt/slideLayouts/slideLayout4520.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189684"/>
      </p:ext>
    </p:extLst>
  </p:cSld>
  <p:clrMapOvr>
    <a:masterClrMapping/>
  </p:clrMapOvr>
</p:sldLayout>
</file>

<file path=ppt/slideLayouts/slideLayout4521.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35621"/>
      </p:ext>
    </p:extLst>
  </p:cSld>
  <p:clrMapOvr>
    <a:masterClrMapping/>
  </p:clrMapOvr>
</p:sldLayout>
</file>

<file path=ppt/slideLayouts/slideLayout4522.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27728"/>
      </p:ext>
    </p:extLst>
  </p:cSld>
  <p:clrMapOvr>
    <a:masterClrMapping/>
  </p:clrMapOvr>
</p:sldLayout>
</file>

<file path=ppt/slideLayouts/slideLayout4523.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80474"/>
      </p:ext>
    </p:extLst>
  </p:cSld>
  <p:clrMapOvr>
    <a:masterClrMapping/>
  </p:clrMapOvr>
</p:sldLayout>
</file>

<file path=ppt/slideLayouts/slideLayout4524.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79705"/>
      </p:ext>
    </p:extLst>
  </p:cSld>
  <p:clrMapOvr>
    <a:masterClrMapping/>
  </p:clrMapOvr>
</p:sldLayout>
</file>

<file path=ppt/slideLayouts/slideLayout4525.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284127"/>
      </p:ext>
    </p:extLst>
  </p:cSld>
  <p:clrMapOvr>
    <a:masterClrMapping/>
  </p:clrMapOvr>
</p:sldLayout>
</file>

<file path=ppt/slideLayouts/slideLayout4526.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37271"/>
      </p:ext>
    </p:extLst>
  </p:cSld>
  <p:clrMapOvr>
    <a:masterClrMapping/>
  </p:clrMapOvr>
</p:sldLayout>
</file>

<file path=ppt/slideLayouts/slideLayout4527.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736120"/>
      </p:ext>
    </p:extLst>
  </p:cSld>
  <p:clrMapOvr>
    <a:masterClrMapping/>
  </p:clrMapOvr>
</p:sldLayout>
</file>

<file path=ppt/slideLayouts/slideLayout452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387131"/>
      </p:ext>
    </p:extLst>
  </p:cSld>
  <p:clrMapOvr>
    <a:masterClrMapping/>
  </p:clrMapOvr>
</p:sldLayout>
</file>

<file path=ppt/slideLayouts/slideLayout452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454790"/>
      </p:ext>
    </p:extLst>
  </p:cSld>
  <p:clrMapOvr>
    <a:masterClrMapping/>
  </p:clrMapOvr>
  <p:transition spd="slow" advClick="0" advTm="4000">
    <p:comb/>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9641709"/>
      </p:ext>
    </p:extLst>
  </p:cSld>
  <p:clrMapOvr>
    <a:masterClrMapping/>
  </p:clrMapOvr>
  <p:timing>
    <p:tnLst>
      <p:par>
        <p:cTn id="1" dur="indefinite" restart="never" nodeType="tmRoot"/>
      </p:par>
    </p:tnLst>
  </p:timing>
</p:sldLayout>
</file>

<file path=ppt/slideLayouts/slideLayout453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46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3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61833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3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883242"/>
      </p:ext>
    </p:extLst>
  </p:cSld>
  <p:clrMapOvr>
    <a:masterClrMapping/>
  </p:clrMapOvr>
</p:sldLayout>
</file>

<file path=ppt/slideLayouts/slideLayout4533.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54737"/>
      </p:ext>
    </p:extLst>
  </p:cSld>
  <p:clrMapOvr>
    <a:masterClrMapping/>
  </p:clrMapOvr>
  <p:timing>
    <p:tnLst>
      <p:par>
        <p:cTn id="1" dur="indefinite" restart="never" nodeType="tmRoot"/>
      </p:par>
    </p:tnLst>
  </p:timing>
</p:sldLayout>
</file>

<file path=ppt/slideLayouts/slideLayout453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499527"/>
      </p:ext>
    </p:extLst>
  </p:cSld>
  <p:clrMapOvr>
    <a:masterClrMapping/>
  </p:clrMapOvr>
  <p:transition spd="slow" advTm="3000">
    <p:random/>
  </p:transition>
</p:sldLayout>
</file>

<file path=ppt/slideLayouts/slideLayout4535.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61041"/>
      </p:ext>
    </p:extLst>
  </p:cSld>
  <p:clrMapOvr>
    <a:masterClrMapping/>
  </p:clrMapOvr>
</p:sldLayout>
</file>

<file path=ppt/slideLayouts/slideLayout4536.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578298"/>
      </p:ext>
    </p:extLst>
  </p:cSld>
  <p:clrMapOvr>
    <a:masterClrMapping/>
  </p:clrMapOvr>
</p:sldLayout>
</file>

<file path=ppt/slideLayouts/slideLayout4537.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025369"/>
      </p:ext>
    </p:extLst>
  </p:cSld>
  <p:clrMapOvr>
    <a:masterClrMapping/>
  </p:clrMapOvr>
</p:sldLayout>
</file>

<file path=ppt/slideLayouts/slideLayout4538.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61668"/>
      </p:ext>
    </p:extLst>
  </p:cSld>
  <p:clrMapOvr>
    <a:masterClrMapping/>
  </p:clrMapOvr>
</p:sldLayout>
</file>

<file path=ppt/slideLayouts/slideLayout4539.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81018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711425"/>
      </p:ext>
    </p:extLst>
  </p:cSld>
  <p:clrMapOvr>
    <a:masterClrMapping/>
  </p:clrMapOvr>
  <p:timing>
    <p:tnLst>
      <p:par>
        <p:cTn id="1" dur="indefinite" restart="never" nodeType="tmRoot"/>
      </p:par>
    </p:tnLst>
  </p:timing>
</p:sldLayout>
</file>

<file path=ppt/slideLayouts/slideLayout4540.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545"/>
      </p:ext>
    </p:extLst>
  </p:cSld>
  <p:clrMapOvr>
    <a:masterClrMapping/>
  </p:clrMapOvr>
</p:sldLayout>
</file>

<file path=ppt/slideLayouts/slideLayout4541.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757810"/>
      </p:ext>
    </p:extLst>
  </p:cSld>
  <p:clrMapOvr>
    <a:masterClrMapping/>
  </p:clrMapOvr>
</p:sldLayout>
</file>

<file path=ppt/slideLayouts/slideLayout4542.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84678"/>
      </p:ext>
    </p:extLst>
  </p:cSld>
  <p:clrMapOvr>
    <a:masterClrMapping/>
  </p:clrMapOvr>
</p:sldLayout>
</file>

<file path=ppt/slideLayouts/slideLayout454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074935"/>
      </p:ext>
    </p:extLst>
  </p:cSld>
  <p:clrMapOvr>
    <a:masterClrMapping/>
  </p:clrMapOvr>
  <p:transition spd="slow" advTm="3000">
    <p:random/>
  </p:transition>
</p:sldLayout>
</file>

<file path=ppt/slideLayouts/slideLayout4544.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884270"/>
      </p:ext>
    </p:extLst>
  </p:cSld>
  <p:clrMapOvr>
    <a:masterClrMapping/>
  </p:clrMapOvr>
</p:sldLayout>
</file>

<file path=ppt/slideLayouts/slideLayout4545.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333145"/>
      </p:ext>
    </p:extLst>
  </p:cSld>
  <p:clrMapOvr>
    <a:masterClrMapping/>
  </p:clrMapOvr>
</p:sldLayout>
</file>

<file path=ppt/slideLayouts/slideLayout454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246027"/>
      </p:ext>
    </p:extLst>
  </p:cSld>
  <p:clrMapOvr>
    <a:masterClrMapping/>
  </p:clrMapOvr>
</p:sldLayout>
</file>

<file path=ppt/slideLayouts/slideLayout4547.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9268"/>
      </p:ext>
    </p:extLst>
  </p:cSld>
  <p:clrMapOvr>
    <a:masterClrMapping/>
  </p:clrMapOvr>
</p:sldLayout>
</file>

<file path=ppt/slideLayouts/slideLayout4548.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00105"/>
      </p:ext>
    </p:extLst>
  </p:cSld>
  <p:clrMapOvr>
    <a:masterClrMapping/>
  </p:clrMapOvr>
</p:sldLayout>
</file>

<file path=ppt/slideLayouts/slideLayout4549.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4504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380461312"/>
      </p:ext>
    </p:extLst>
  </p:cSld>
  <p:clrMapOvr>
    <a:masterClrMapping/>
  </p:clrMapOvr>
</p:sldLayout>
</file>

<file path=ppt/slideLayouts/slideLayout4550.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222684"/>
      </p:ext>
    </p:extLst>
  </p:cSld>
  <p:clrMapOvr>
    <a:masterClrMapping/>
  </p:clrMapOvr>
</p:sldLayout>
</file>

<file path=ppt/slideLayouts/slideLayout4551.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725274"/>
      </p:ext>
    </p:extLst>
  </p:cSld>
  <p:clrMapOvr>
    <a:masterClrMapping/>
  </p:clrMapOvr>
</p:sldLayout>
</file>

<file path=ppt/slideLayouts/slideLayout45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104316"/>
      </p:ext>
    </p:extLst>
  </p:cSld>
  <p:clrMapOvr>
    <a:masterClrMapping/>
  </p:clrMapOvr>
</p:sldLayout>
</file>

<file path=ppt/slideLayouts/slideLayout455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48978"/>
      </p:ext>
    </p:extLst>
  </p:cSld>
  <p:clrMapOvr>
    <a:masterClrMapping/>
  </p:clrMapOvr>
  <p:transition spd="slow" advClick="0" advTm="4000">
    <p:comb/>
  </p:transition>
</p:sldLayout>
</file>

<file path=ppt/slideLayouts/slideLayout4554.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16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55.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377917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56.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837360"/>
      </p:ext>
    </p:extLst>
  </p:cSld>
  <p:clrMapOvr>
    <a:masterClrMapping/>
  </p:clrMapOvr>
  <p:timing>
    <p:tnLst>
      <p:par>
        <p:cTn id="1" dur="indefinite" restart="never" nodeType="tmRoot"/>
      </p:par>
    </p:tnLst>
  </p:timing>
</p:sldLayout>
</file>

<file path=ppt/slideLayouts/slideLayout455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512205"/>
      </p:ext>
    </p:extLst>
  </p:cSld>
  <p:clrMapOvr>
    <a:masterClrMapping/>
  </p:clrMapOvr>
  <p:transition spd="slow" advTm="3000">
    <p:random/>
  </p:transition>
</p:sldLayout>
</file>

<file path=ppt/slideLayouts/slideLayout4558.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45908"/>
      </p:ext>
    </p:extLst>
  </p:cSld>
  <p:clrMapOvr>
    <a:masterClrMapping/>
  </p:clrMapOvr>
</p:sldLayout>
</file>

<file path=ppt/slideLayouts/slideLayout4559.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7401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90522"/>
      </p:ext>
    </p:extLst>
  </p:cSld>
  <p:clrMapOvr>
    <a:masterClrMapping/>
  </p:clrMapOvr>
  <p:timing>
    <p:tnLst>
      <p:par>
        <p:cTn id="1" dur="indefinite" restart="never" nodeType="tmRoot"/>
      </p:par>
    </p:tnLst>
  </p:timing>
</p:sldLayout>
</file>

<file path=ppt/slideLayouts/slideLayout4560.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006573"/>
      </p:ext>
    </p:extLst>
  </p:cSld>
  <p:clrMapOvr>
    <a:masterClrMapping/>
  </p:clrMapOvr>
</p:sldLayout>
</file>

<file path=ppt/slideLayouts/slideLayout4561.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261697"/>
      </p:ext>
    </p:extLst>
  </p:cSld>
  <p:clrMapOvr>
    <a:masterClrMapping/>
  </p:clrMapOvr>
</p:sldLayout>
</file>

<file path=ppt/slideLayouts/slideLayout4562.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109584"/>
      </p:ext>
    </p:extLst>
  </p:cSld>
  <p:clrMapOvr>
    <a:masterClrMapping/>
  </p:clrMapOvr>
</p:sldLayout>
</file>

<file path=ppt/slideLayouts/slideLayout4563.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77685"/>
      </p:ext>
    </p:extLst>
  </p:cSld>
  <p:clrMapOvr>
    <a:masterClrMapping/>
  </p:clrMapOvr>
</p:sldLayout>
</file>

<file path=ppt/slideLayouts/slideLayout4564.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817078"/>
      </p:ext>
    </p:extLst>
  </p:cSld>
  <p:clrMapOvr>
    <a:masterClrMapping/>
  </p:clrMapOvr>
</p:sldLayout>
</file>

<file path=ppt/slideLayouts/slideLayout4565.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247538"/>
      </p:ext>
    </p:extLst>
  </p:cSld>
  <p:clrMapOvr>
    <a:masterClrMapping/>
  </p:clrMapOvr>
</p:sldLayout>
</file>

<file path=ppt/slideLayouts/slideLayout4566.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716335"/>
      </p:ext>
    </p:extLst>
  </p:cSld>
  <p:clrMapOvr>
    <a:masterClrMapping/>
  </p:clrMapOvr>
  <p:transition spd="slow" advTm="3000">
    <p:random/>
  </p:transition>
</p:sldLayout>
</file>

<file path=ppt/slideLayouts/slideLayout4567.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0067"/>
      </p:ext>
    </p:extLst>
  </p:cSld>
  <p:clrMapOvr>
    <a:masterClrMapping/>
  </p:clrMapOvr>
</p:sldLayout>
</file>

<file path=ppt/slideLayouts/slideLayout456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74943"/>
      </p:ext>
    </p:extLst>
  </p:cSld>
  <p:clrMapOvr>
    <a:masterClrMapping/>
  </p:clrMapOvr>
</p:sldLayout>
</file>

<file path=ppt/slideLayouts/slideLayout456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8284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13789826"/>
      </p:ext>
    </p:extLst>
  </p:cSld>
  <p:clrMapOvr>
    <a:masterClrMapping/>
  </p:clrMapOvr>
</p:sldLayout>
</file>

<file path=ppt/slideLayouts/slideLayout4570.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125055"/>
      </p:ext>
    </p:extLst>
  </p:cSld>
  <p:clrMapOvr>
    <a:masterClrMapping/>
  </p:clrMapOvr>
</p:sldLayout>
</file>

<file path=ppt/slideLayouts/slideLayout4571.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022444"/>
      </p:ext>
    </p:extLst>
  </p:cSld>
  <p:clrMapOvr>
    <a:masterClrMapping/>
  </p:clrMapOvr>
</p:sldLayout>
</file>

<file path=ppt/slideLayouts/slideLayout4572.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89690"/>
      </p:ext>
    </p:extLst>
  </p:cSld>
  <p:clrMapOvr>
    <a:masterClrMapping/>
  </p:clrMapOvr>
</p:sldLayout>
</file>

<file path=ppt/slideLayouts/slideLayout457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852819"/>
      </p:ext>
    </p:extLst>
  </p:cSld>
  <p:clrMapOvr>
    <a:masterClrMapping/>
  </p:clrMapOvr>
</p:sldLayout>
</file>

<file path=ppt/slideLayouts/slideLayout457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82081"/>
      </p:ext>
    </p:extLst>
  </p:cSld>
  <p:clrMapOvr>
    <a:masterClrMapping/>
  </p:clrMapOvr>
</p:sldLayout>
</file>

<file path=ppt/slideLayouts/slideLayout457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877258"/>
      </p:ext>
    </p:extLst>
  </p:cSld>
  <p:clrMapOvr>
    <a:masterClrMapping/>
  </p:clrMapOvr>
</p:sldLayout>
</file>

<file path=ppt/slideLayouts/slideLayout457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199929"/>
      </p:ext>
    </p:extLst>
  </p:cSld>
  <p:clrMapOvr>
    <a:masterClrMapping/>
  </p:clrMapOvr>
  <p:transition spd="slow" advClick="0" advTm="4000">
    <p:comb/>
  </p:transition>
</p:sldLayout>
</file>

<file path=ppt/slideLayouts/slideLayout4577.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179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78.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8202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79.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015486"/>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05549"/>
      </p:ext>
    </p:extLst>
  </p:cSld>
  <p:clrMapOvr>
    <a:masterClrMapping/>
  </p:clrMapOvr>
  <p:timing>
    <p:tnLst>
      <p:par>
        <p:cTn id="1" dur="indefinite" restart="never" nodeType="tmRoot"/>
      </p:par>
    </p:tnLst>
  </p:timing>
</p:sldLayout>
</file>

<file path=ppt/slideLayouts/slideLayout458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738112"/>
      </p:ext>
    </p:extLst>
  </p:cSld>
  <p:clrMapOvr>
    <a:masterClrMapping/>
  </p:clrMapOvr>
  <p:transition spd="slow" advTm="3000">
    <p:random/>
  </p:transition>
</p:sldLayout>
</file>

<file path=ppt/slideLayouts/slideLayout4581.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81352"/>
      </p:ext>
    </p:extLst>
  </p:cSld>
  <p:clrMapOvr>
    <a:masterClrMapping/>
  </p:clrMapOvr>
</p:sldLayout>
</file>

<file path=ppt/slideLayouts/slideLayout4582.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856195"/>
      </p:ext>
    </p:extLst>
  </p:cSld>
  <p:clrMapOvr>
    <a:masterClrMapping/>
  </p:clrMapOvr>
</p:sldLayout>
</file>

<file path=ppt/slideLayouts/slideLayout4583.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815714"/>
      </p:ext>
    </p:extLst>
  </p:cSld>
  <p:clrMapOvr>
    <a:masterClrMapping/>
  </p:clrMapOvr>
</p:sldLayout>
</file>

<file path=ppt/slideLayouts/slideLayout4584.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848783"/>
      </p:ext>
    </p:extLst>
  </p:cSld>
  <p:clrMapOvr>
    <a:masterClrMapping/>
  </p:clrMapOvr>
</p:sldLayout>
</file>

<file path=ppt/slideLayouts/slideLayout4585.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962815"/>
      </p:ext>
    </p:extLst>
  </p:cSld>
  <p:clrMapOvr>
    <a:masterClrMapping/>
  </p:clrMapOvr>
</p:sldLayout>
</file>

<file path=ppt/slideLayouts/slideLayout4586.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770275"/>
      </p:ext>
    </p:extLst>
  </p:cSld>
  <p:clrMapOvr>
    <a:masterClrMapping/>
  </p:clrMapOvr>
</p:sldLayout>
</file>

<file path=ppt/slideLayouts/slideLayout4587.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226939"/>
      </p:ext>
    </p:extLst>
  </p:cSld>
  <p:clrMapOvr>
    <a:masterClrMapping/>
  </p:clrMapOvr>
</p:sldLayout>
</file>

<file path=ppt/slideLayouts/slideLayout4588.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33192"/>
      </p:ext>
    </p:extLst>
  </p:cSld>
  <p:clrMapOvr>
    <a:masterClrMapping/>
  </p:clrMapOvr>
</p:sldLayout>
</file>

<file path=ppt/slideLayouts/slideLayout4589.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05225"/>
      </p:ext>
    </p:extLst>
  </p:cSld>
  <p:clrMapOvr>
    <a:masterClrMapping/>
  </p:clrMapOvr>
  <p:transition spd="slow" advTm="3000">
    <p:random/>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65874997"/>
      </p:ext>
    </p:extLst>
  </p:cSld>
  <p:clrMapOvr>
    <a:masterClrMapping/>
  </p:clrMapOvr>
</p:sldLayout>
</file>

<file path=ppt/slideLayouts/slideLayout4590.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861376"/>
      </p:ext>
    </p:extLst>
  </p:cSld>
  <p:clrMapOvr>
    <a:masterClrMapping/>
  </p:clrMapOvr>
</p:sldLayout>
</file>

<file path=ppt/slideLayouts/slideLayout4591.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573567"/>
      </p:ext>
    </p:extLst>
  </p:cSld>
  <p:clrMapOvr>
    <a:masterClrMapping/>
  </p:clrMapOvr>
</p:sldLayout>
</file>

<file path=ppt/slideLayouts/slideLayout4592.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952155"/>
      </p:ext>
    </p:extLst>
  </p:cSld>
  <p:clrMapOvr>
    <a:masterClrMapping/>
  </p:clrMapOvr>
</p:sldLayout>
</file>

<file path=ppt/slideLayouts/slideLayout4593.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60576"/>
      </p:ext>
    </p:extLst>
  </p:cSld>
  <p:clrMapOvr>
    <a:masterClrMapping/>
  </p:clrMapOvr>
</p:sldLayout>
</file>

<file path=ppt/slideLayouts/slideLayout4594.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547875"/>
      </p:ext>
    </p:extLst>
  </p:cSld>
  <p:clrMapOvr>
    <a:masterClrMapping/>
  </p:clrMapOvr>
</p:sldLayout>
</file>

<file path=ppt/slideLayouts/slideLayout4595.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071363"/>
      </p:ext>
    </p:extLst>
  </p:cSld>
  <p:clrMapOvr>
    <a:masterClrMapping/>
  </p:clrMapOvr>
</p:sldLayout>
</file>

<file path=ppt/slideLayouts/slideLayout4596.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38353"/>
      </p:ext>
    </p:extLst>
  </p:cSld>
  <p:clrMapOvr>
    <a:masterClrMapping/>
  </p:clrMapOvr>
</p:sldLayout>
</file>

<file path=ppt/slideLayouts/slideLayout4597.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04343"/>
      </p:ext>
    </p:extLst>
  </p:cSld>
  <p:clrMapOvr>
    <a:masterClrMapping/>
  </p:clrMapOvr>
</p:sldLayout>
</file>

<file path=ppt/slideLayouts/slideLayout459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30188"/>
      </p:ext>
    </p:extLst>
  </p:cSld>
  <p:clrMapOvr>
    <a:masterClrMapping/>
  </p:clrMapOvr>
</p:sldLayout>
</file>

<file path=ppt/slideLayouts/slideLayout459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936961"/>
      </p:ext>
    </p:extLst>
  </p:cSld>
  <p:clrMapOvr>
    <a:masterClrMapping/>
  </p:clrMapOvr>
  <p:transition spd="slow" advClick="0" advTm="4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013800"/>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4674"/>
      </p:ext>
    </p:extLst>
  </p:cSld>
  <p:clrMapOvr>
    <a:masterClrMapping/>
  </p:clrMapOvr>
  <p:timing>
    <p:tnLst>
      <p:par>
        <p:cTn id="1" dur="indefinite" restart="never" nodeType="tmRoot"/>
      </p:par>
    </p:tnLst>
  </p:timing>
</p:sldLayout>
</file>

<file path=ppt/slideLayouts/slideLayout4600.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01.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510307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0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2021/9/11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025630"/>
      </p:ext>
    </p:extLst>
  </p:cSld>
  <p:clrMapOvr>
    <a:masterClrMapping/>
  </p:clrMapOvr>
</p:sldLayout>
</file>

<file path=ppt/slideLayouts/slideLayout46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84219554"/>
      </p:ext>
    </p:extLst>
  </p:cSld>
  <p:clrMapOvr>
    <a:masterClrMapping/>
  </p:clrMapOvr>
</p:sldLayout>
</file>

<file path=ppt/slideLayouts/slideLayout46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725728806"/>
      </p:ext>
    </p:extLst>
  </p:cSld>
  <p:clrMapOvr>
    <a:masterClrMapping/>
  </p:clrMapOvr>
</p:sldLayout>
</file>

<file path=ppt/slideLayouts/slideLayout460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808418"/>
      </p:ext>
    </p:extLst>
  </p:cSld>
  <p:clrMapOvr>
    <a:masterClrMapping/>
  </p:clrMapOvr>
  <p:timing>
    <p:tnLst>
      <p:par>
        <p:cTn id="1" dur="indefinite" restart="never" nodeType="tmRoot"/>
      </p:par>
    </p:tnLst>
  </p:timing>
</p:sldLayout>
</file>

<file path=ppt/slideLayouts/slideLayout460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876259"/>
      </p:ext>
    </p:extLst>
  </p:cSld>
  <p:clrMapOvr>
    <a:masterClrMapping/>
  </p:clrMapOvr>
  <p:timing>
    <p:tnLst>
      <p:par>
        <p:cTn id="1" dur="indefinite" restart="never" nodeType="tmRoot"/>
      </p:par>
    </p:tnLst>
  </p:timing>
</p:sldLayout>
</file>

<file path=ppt/slideLayouts/slideLayout460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81021"/>
      </p:ext>
    </p:extLst>
  </p:cSld>
  <p:clrMapOvr>
    <a:masterClrMapping/>
  </p:clrMapOvr>
  <p:timing>
    <p:tnLst>
      <p:par>
        <p:cTn id="1" dur="indefinite" restart="never" nodeType="tmRoot"/>
      </p:par>
    </p:tnLst>
  </p:timing>
</p:sldLayout>
</file>

<file path=ppt/slideLayouts/slideLayout460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892970"/>
      </p:ext>
    </p:extLst>
  </p:cSld>
  <p:clrMapOvr>
    <a:masterClrMapping/>
  </p:clrMapOvr>
  <p:timing>
    <p:tnLst>
      <p:par>
        <p:cTn id="1" dur="indefinite" restart="never" nodeType="tmRoot"/>
      </p:par>
    </p:tnLst>
  </p:timing>
</p:sldLayout>
</file>

<file path=ppt/slideLayouts/slideLayout460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104305"/>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083452501"/>
      </p:ext>
    </p:extLst>
  </p:cSld>
  <p:clrMapOvr>
    <a:masterClrMapping/>
  </p:clrMapOvr>
</p:sldLayout>
</file>

<file path=ppt/slideLayouts/slideLayout461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40008"/>
      </p:ext>
    </p:extLst>
  </p:cSld>
  <p:clrMapOvr>
    <a:masterClrMapping/>
  </p:clrMapOvr>
  <p:timing>
    <p:tnLst>
      <p:par>
        <p:cTn id="1" dur="indefinite" restart="never" nodeType="tmRoot"/>
      </p:par>
    </p:tnLst>
  </p:timing>
</p:sldLayout>
</file>

<file path=ppt/slideLayouts/slideLayout461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192181"/>
      </p:ext>
    </p:extLst>
  </p:cSld>
  <p:clrMapOvr>
    <a:masterClrMapping/>
  </p:clrMapOvr>
  <p:timing>
    <p:tnLst>
      <p:par>
        <p:cTn id="1" dur="indefinite" restart="never" nodeType="tmRoot"/>
      </p:par>
    </p:tnLst>
  </p:timing>
</p:sldLayout>
</file>

<file path=ppt/slideLayouts/slideLayout461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11990"/>
      </p:ext>
    </p:extLst>
  </p:cSld>
  <p:clrMapOvr>
    <a:masterClrMapping/>
  </p:clrMapOvr>
  <p:timing>
    <p:tnLst>
      <p:par>
        <p:cTn id="1" dur="indefinite" restart="never" nodeType="tmRoot"/>
      </p:par>
    </p:tnLst>
  </p:timing>
</p:sldLayout>
</file>

<file path=ppt/slideLayouts/slideLayout461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84677"/>
      </p:ext>
    </p:extLst>
  </p:cSld>
  <p:clrMapOvr>
    <a:masterClrMapping/>
  </p:clrMapOvr>
  <p:timing>
    <p:tnLst>
      <p:par>
        <p:cTn id="1" dur="indefinite" restart="never" nodeType="tmRoot"/>
      </p:par>
    </p:tnLst>
  </p:timing>
</p:sldLayout>
</file>

<file path=ppt/slideLayouts/slideLayout46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251017"/>
      </p:ext>
    </p:extLst>
  </p:cSld>
  <p:clrMapOvr>
    <a:masterClrMapping/>
  </p:clrMapOvr>
  <p:timing>
    <p:tnLst>
      <p:par>
        <p:cTn id="1" dur="indefinite" restart="never" nodeType="tmRoot"/>
      </p:par>
    </p:tnLst>
  </p:timing>
</p:sldLayout>
</file>

<file path=ppt/slideLayouts/slideLayout461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245786"/>
      </p:ext>
    </p:extLst>
  </p:cSld>
  <p:clrMapOvr>
    <a:masterClrMapping/>
  </p:clrMapOvr>
  <p:timing>
    <p:tnLst>
      <p:par>
        <p:cTn id="1" dur="indefinite" restart="never" nodeType="tmRoot"/>
      </p:par>
    </p:tnLst>
  </p:timing>
</p:sldLayout>
</file>

<file path=ppt/slideLayouts/slideLayout461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729440"/>
      </p:ext>
    </p:extLst>
  </p:cSld>
  <p:clrMapOvr>
    <a:masterClrMapping/>
  </p:clrMapOvr>
  <p:timing>
    <p:tnLst>
      <p:par>
        <p:cTn id="1" dur="indefinite" restart="never" nodeType="tmRoot"/>
      </p:par>
    </p:tnLst>
  </p:timing>
</p:sldLayout>
</file>

<file path=ppt/slideLayouts/slideLayout461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30843"/>
      </p:ext>
    </p:extLst>
  </p:cSld>
  <p:clrMapOvr>
    <a:masterClrMapping/>
  </p:clrMapOvr>
  <p:timing>
    <p:tnLst>
      <p:par>
        <p:cTn id="1" dur="indefinite" restart="never" nodeType="tmRoot"/>
      </p:par>
    </p:tnLst>
  </p:timing>
</p:sldLayout>
</file>

<file path=ppt/slideLayouts/slideLayout461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615142"/>
      </p:ext>
    </p:extLst>
  </p:cSld>
  <p:clrMapOvr>
    <a:masterClrMapping/>
  </p:clrMapOvr>
  <p:timing>
    <p:tnLst>
      <p:par>
        <p:cTn id="1" dur="indefinite" restart="never" nodeType="tmRoot"/>
      </p:par>
    </p:tnLst>
  </p:timing>
</p:sldLayout>
</file>

<file path=ppt/slideLayouts/slideLayout461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72041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225100"/>
      </p:ext>
    </p:extLst>
  </p:cSld>
  <p:clrMapOvr>
    <a:masterClrMapping/>
  </p:clrMapOvr>
  <p:timing>
    <p:tnLst>
      <p:par>
        <p:cTn id="1" dur="indefinite" restart="never" nodeType="tmRoot"/>
      </p:par>
    </p:tnLst>
  </p:timing>
</p:sldLayout>
</file>

<file path=ppt/slideLayouts/slideLayout462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258724"/>
      </p:ext>
    </p:extLst>
  </p:cSld>
  <p:clrMapOvr>
    <a:masterClrMapping/>
  </p:clrMapOvr>
  <p:timing>
    <p:tnLst>
      <p:par>
        <p:cTn id="1" dur="indefinite" restart="never" nodeType="tmRoot"/>
      </p:par>
    </p:tnLst>
  </p:timing>
</p:sldLayout>
</file>

<file path=ppt/slideLayouts/slideLayout462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22434"/>
      </p:ext>
    </p:extLst>
  </p:cSld>
  <p:clrMapOvr>
    <a:masterClrMapping/>
  </p:clrMapOvr>
  <p:timing>
    <p:tnLst>
      <p:par>
        <p:cTn id="1" dur="indefinite" restart="never" nodeType="tmRoot"/>
      </p:par>
    </p:tnLst>
  </p:timing>
</p:sldLayout>
</file>

<file path=ppt/slideLayouts/slideLayout462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11858"/>
      </p:ext>
    </p:extLst>
  </p:cSld>
  <p:clrMapOvr>
    <a:masterClrMapping/>
  </p:clrMapOvr>
  <p:timing>
    <p:tnLst>
      <p:par>
        <p:cTn id="1" dur="indefinite" restart="never" nodeType="tmRoot"/>
      </p:par>
    </p:tnLst>
  </p:timing>
</p:sldLayout>
</file>

<file path=ppt/slideLayouts/slideLayout462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740973"/>
      </p:ext>
    </p:extLst>
  </p:cSld>
  <p:clrMapOvr>
    <a:masterClrMapping/>
  </p:clrMapOvr>
  <p:timing>
    <p:tnLst>
      <p:par>
        <p:cTn id="1" dur="indefinite" restart="never" nodeType="tmRoot"/>
      </p:par>
    </p:tnLst>
  </p:timing>
</p:sldLayout>
</file>

<file path=ppt/slideLayouts/slideLayout462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351699"/>
      </p:ext>
    </p:extLst>
  </p:cSld>
  <p:clrMapOvr>
    <a:masterClrMapping/>
  </p:clrMapOvr>
  <p:timing>
    <p:tnLst>
      <p:par>
        <p:cTn id="1" dur="indefinite" restart="never" nodeType="tmRoot"/>
      </p:par>
    </p:tnLst>
  </p:timing>
</p:sldLayout>
</file>

<file path=ppt/slideLayouts/slideLayout4625.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732709"/>
      </p:ext>
    </p:extLst>
  </p:cSld>
  <p:clrMapOvr>
    <a:masterClrMapping/>
  </p:clrMapOvr>
  <p:timing>
    <p:tnLst>
      <p:par>
        <p:cTn id="1" dur="indefinite" restart="never" nodeType="tmRoot"/>
      </p:par>
    </p:tnLst>
  </p:timing>
</p:sldLayout>
</file>

<file path=ppt/slideLayouts/slideLayout4626.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027629"/>
      </p:ext>
    </p:extLst>
  </p:cSld>
  <p:clrMapOvr>
    <a:masterClrMapping/>
  </p:clrMapOvr>
  <p:timing>
    <p:tnLst>
      <p:par>
        <p:cTn id="1" dur="indefinite" restart="never" nodeType="tmRoot"/>
      </p:par>
    </p:tnLst>
  </p:timing>
</p:sldLayout>
</file>

<file path=ppt/slideLayouts/slideLayout4627.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64618977"/>
      </p:ext>
    </p:extLst>
  </p:cSld>
  <p:clrMapOvr>
    <a:masterClrMapping/>
  </p:clrMapOvr>
  <p:timing>
    <p:tnLst>
      <p:par>
        <p:cTn id="1" dur="indefinite" restart="never" nodeType="tmRoot"/>
      </p:par>
    </p:tnLst>
  </p:timing>
</p:sldLayout>
</file>

<file path=ppt/slideLayouts/slideLayout4628.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616929"/>
      </p:ext>
    </p:extLst>
  </p:cSld>
  <p:clrMapOvr>
    <a:masterClrMapping/>
  </p:clrMapOvr>
  <p:timing>
    <p:tnLst>
      <p:par>
        <p:cTn id="1" dur="indefinite" restart="never" nodeType="tmRoot"/>
      </p:par>
    </p:tnLst>
  </p:timing>
</p:sldLayout>
</file>

<file path=ppt/slideLayouts/slideLayout4629.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8753615"/>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595306672"/>
      </p:ext>
    </p:extLst>
  </p:cSld>
  <p:clrMapOvr>
    <a:masterClrMapping/>
  </p:clrMapOvr>
</p:sldLayout>
</file>

<file path=ppt/slideLayouts/slideLayout4630.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5462599"/>
      </p:ext>
    </p:extLst>
  </p:cSld>
  <p:clrMapOvr>
    <a:masterClrMapping/>
  </p:clrMapOvr>
  <p:timing>
    <p:tnLst>
      <p:par>
        <p:cTn id="1" dur="indefinite" restart="never" nodeType="tmRoot"/>
      </p:par>
    </p:tnLst>
  </p:timing>
</p:sldLayout>
</file>

<file path=ppt/slideLayouts/slideLayout4631.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571811"/>
      </p:ext>
    </p:extLst>
  </p:cSld>
  <p:clrMapOvr>
    <a:masterClrMapping/>
  </p:clrMapOvr>
  <p:timing>
    <p:tnLst>
      <p:par>
        <p:cTn id="1" dur="indefinite" restart="never" nodeType="tmRoot"/>
      </p:par>
    </p:tnLst>
  </p:timing>
</p:sldLayout>
</file>

<file path=ppt/slideLayouts/slideLayout463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90961791"/>
      </p:ext>
    </p:extLst>
  </p:cSld>
  <p:clrMapOvr>
    <a:masterClrMapping/>
  </p:clrMapOvr>
</p:sldLayout>
</file>

<file path=ppt/slideLayouts/slideLayout4633.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1848"/>
      </p:ext>
    </p:extLst>
  </p:cSld>
  <p:clrMapOvr>
    <a:masterClrMapping/>
  </p:clrMapOvr>
  <p:timing>
    <p:tnLst>
      <p:par>
        <p:cTn id="1" dur="indefinite" restart="never" nodeType="tmRoot"/>
      </p:par>
    </p:tnLst>
  </p:timing>
</p:sldLayout>
</file>

<file path=ppt/slideLayouts/slideLayout463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123117"/>
      </p:ext>
    </p:extLst>
  </p:cSld>
  <p:clrMapOvr>
    <a:masterClrMapping/>
  </p:clrMapOvr>
</p:sldLayout>
</file>

<file path=ppt/slideLayouts/slideLayout4635.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206214"/>
      </p:ext>
    </p:extLst>
  </p:cSld>
  <p:clrMapOvr>
    <a:masterClrMapping/>
  </p:clrMapOvr>
  <p:timing>
    <p:tnLst>
      <p:par>
        <p:cTn id="1" dur="indefinite" restart="never" nodeType="tmRoot"/>
      </p:par>
    </p:tnLst>
  </p:timing>
</p:sldLayout>
</file>

<file path=ppt/slideLayouts/slideLayout463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82326474"/>
      </p:ext>
    </p:extLst>
  </p:cSld>
  <p:clrMapOvr>
    <a:masterClrMapping/>
  </p:clrMapOvr>
</p:sldLayout>
</file>

<file path=ppt/slideLayouts/slideLayout4637.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101726"/>
      </p:ext>
    </p:extLst>
  </p:cSld>
  <p:clrMapOvr>
    <a:masterClrMapping/>
  </p:clrMapOvr>
  <p:timing>
    <p:tnLst>
      <p:par>
        <p:cTn id="1" dur="indefinite" restart="never" nodeType="tmRoot"/>
      </p:par>
    </p:tnLst>
  </p:timing>
</p:sldLayout>
</file>

<file path=ppt/slideLayouts/slideLayout463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69839929"/>
      </p:ext>
    </p:extLst>
  </p:cSld>
  <p:clrMapOvr>
    <a:masterClrMapping/>
  </p:clrMapOvr>
</p:sldLayout>
</file>

<file path=ppt/slideLayouts/slideLayout4639.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653070"/>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39369"/>
      </p:ext>
    </p:extLst>
  </p:cSld>
  <p:clrMapOvr>
    <a:masterClrMapping/>
  </p:clrMapOvr>
  <p:timing>
    <p:tnLst>
      <p:par>
        <p:cTn id="1" dur="indefinite" restart="never" nodeType="tmRoot"/>
      </p:par>
    </p:tnLst>
  </p:timing>
</p:sldLayout>
</file>

<file path=ppt/slideLayouts/slideLayout4640.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15494216"/>
      </p:ext>
    </p:extLst>
  </p:cSld>
  <p:clrMapOvr>
    <a:masterClrMapping/>
  </p:clrMapOvr>
</p:sldLayout>
</file>

<file path=ppt/slideLayouts/slideLayout4641.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045514"/>
      </p:ext>
    </p:extLst>
  </p:cSld>
  <p:clrMapOvr>
    <a:masterClrMapping/>
  </p:clrMapOvr>
  <p:timing>
    <p:tnLst>
      <p:par>
        <p:cTn id="1" dur="indefinite" restart="never" nodeType="tmRoot"/>
      </p:par>
    </p:tnLst>
  </p:timing>
</p:sldLayout>
</file>

<file path=ppt/slideLayouts/slideLayout4642.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668037"/>
      </p:ext>
    </p:extLst>
  </p:cSld>
  <p:clrMapOvr>
    <a:masterClrMapping/>
  </p:clrMapOvr>
  <p:timing>
    <p:tnLst>
      <p:par>
        <p:cTn id="1" dur="indefinite" restart="never" nodeType="tmRoot"/>
      </p:par>
    </p:tnLst>
  </p:timing>
</p:sldLayout>
</file>

<file path=ppt/slideLayouts/slideLayout4643.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7390517"/>
      </p:ext>
    </p:extLst>
  </p:cSld>
  <p:clrMapOvr>
    <a:masterClrMapping/>
  </p:clrMapOvr>
  <p:timing>
    <p:tnLst>
      <p:par>
        <p:cTn id="1" dur="indefinite" restart="never" nodeType="tmRoot"/>
      </p:par>
    </p:tnLst>
  </p:timing>
</p:sldLayout>
</file>

<file path=ppt/slideLayouts/slideLayout4644.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47766464"/>
      </p:ext>
    </p:extLst>
  </p:cSld>
  <p:clrMapOvr>
    <a:masterClrMapping/>
  </p:clrMapOvr>
  <p:timing>
    <p:tnLst>
      <p:par>
        <p:cTn id="1" dur="indefinite" restart="never" nodeType="tmRoot"/>
      </p:par>
    </p:tnLst>
  </p:timing>
</p:sldLayout>
</file>

<file path=ppt/slideLayouts/slideLayout4645.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8863350"/>
      </p:ext>
    </p:extLst>
  </p:cSld>
  <p:clrMapOvr>
    <a:masterClrMapping/>
  </p:clrMapOvr>
  <p:timing>
    <p:tnLst>
      <p:par>
        <p:cTn id="1" dur="indefinite" restart="never" nodeType="tmRoot"/>
      </p:par>
    </p:tnLst>
  </p:timing>
</p:sldLayout>
</file>

<file path=ppt/slideLayouts/slideLayout4646.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404182"/>
      </p:ext>
    </p:extLst>
  </p:cSld>
  <p:clrMapOvr>
    <a:masterClrMapping/>
  </p:clrMapOvr>
  <p:timing>
    <p:tnLst>
      <p:par>
        <p:cTn id="1" dur="indefinite" restart="never" nodeType="tmRoot"/>
      </p:par>
    </p:tnLst>
  </p:timing>
</p:sldLayout>
</file>

<file path=ppt/slideLayouts/slideLayout4647.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3705305"/>
      </p:ext>
    </p:extLst>
  </p:cSld>
  <p:clrMapOvr>
    <a:masterClrMapping/>
  </p:clrMapOvr>
  <p:timing>
    <p:tnLst>
      <p:par>
        <p:cTn id="1" dur="indefinite" restart="never" nodeType="tmRoot"/>
      </p:par>
    </p:tnLst>
  </p:timing>
</p:sldLayout>
</file>

<file path=ppt/slideLayouts/slideLayout4648.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9686273"/>
      </p:ext>
    </p:extLst>
  </p:cSld>
  <p:clrMapOvr>
    <a:masterClrMapping/>
  </p:clrMapOvr>
  <p:timing>
    <p:tnLst>
      <p:par>
        <p:cTn id="1" dur="indefinite" restart="never" nodeType="tmRoot"/>
      </p:par>
    </p:tnLst>
  </p:timing>
</p:sldLayout>
</file>

<file path=ppt/slideLayouts/slideLayout464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60585246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76993"/>
      </p:ext>
    </p:extLst>
  </p:cSld>
  <p:clrMapOvr>
    <a:masterClrMapping/>
  </p:clrMapOvr>
  <p:timing>
    <p:tnLst>
      <p:par>
        <p:cTn id="1" dur="indefinite" restart="never" nodeType="tmRoot"/>
      </p:par>
    </p:tnLst>
  </p:timing>
</p:sldLayout>
</file>

<file path=ppt/slideLayouts/slideLayout465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14479"/>
      </p:ext>
    </p:extLst>
  </p:cSld>
  <p:clrMapOvr>
    <a:masterClrMapping/>
  </p:clrMapOvr>
  <p:timing>
    <p:tnLst>
      <p:par>
        <p:cTn id="1" dur="indefinite" restart="never" nodeType="tmRoot"/>
      </p:par>
    </p:tnLst>
  </p:timing>
</p:sldLayout>
</file>

<file path=ppt/slideLayouts/slideLayout4651.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25651834"/>
      </p:ext>
    </p:extLst>
  </p:cSld>
  <p:clrMapOvr>
    <a:masterClrMapping/>
  </p:clrMapOvr>
</p:sldLayout>
</file>

<file path=ppt/slideLayouts/slideLayout465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944430"/>
      </p:ext>
    </p:extLst>
  </p:cSld>
  <p:clrMapOvr>
    <a:masterClrMapping/>
  </p:clrMapOvr>
  <p:timing>
    <p:tnLst>
      <p:par>
        <p:cTn id="1" dur="indefinite" restart="never" nodeType="tmRoot"/>
      </p:par>
    </p:tnLst>
  </p:timing>
</p:sldLayout>
</file>

<file path=ppt/slideLayouts/slideLayout4653.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99691094"/>
      </p:ext>
    </p:extLst>
  </p:cSld>
  <p:clrMapOvr>
    <a:masterClrMapping/>
  </p:clrMapOvr>
</p:sldLayout>
</file>

<file path=ppt/slideLayouts/slideLayout4654.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83574"/>
      </p:ext>
    </p:extLst>
  </p:cSld>
  <p:clrMapOvr>
    <a:masterClrMapping/>
  </p:clrMapOvr>
  <p:timing>
    <p:tnLst>
      <p:par>
        <p:cTn id="1" dur="indefinite" restart="never" nodeType="tmRoot"/>
      </p:par>
    </p:tnLst>
  </p:timing>
</p:sldLayout>
</file>

<file path=ppt/slideLayouts/slideLayout465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86110073"/>
      </p:ext>
    </p:extLst>
  </p:cSld>
  <p:clrMapOvr>
    <a:masterClrMapping/>
  </p:clrMapOvr>
</p:sldLayout>
</file>

<file path=ppt/slideLayouts/slideLayout4656.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722572"/>
      </p:ext>
    </p:extLst>
  </p:cSld>
  <p:clrMapOvr>
    <a:masterClrMapping/>
  </p:clrMapOvr>
  <p:timing>
    <p:tnLst>
      <p:par>
        <p:cTn id="1" dur="indefinite" restart="never" nodeType="tmRoot"/>
      </p:par>
    </p:tnLst>
  </p:timing>
</p:sldLayout>
</file>

<file path=ppt/slideLayouts/slideLayout4657.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6626340"/>
      </p:ext>
    </p:extLst>
  </p:cSld>
  <p:clrMapOvr>
    <a:masterClrMapping/>
  </p:clrMapOvr>
</p:sldLayout>
</file>

<file path=ppt/slideLayouts/slideLayout4658.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149172"/>
      </p:ext>
    </p:extLst>
  </p:cSld>
  <p:clrMapOvr>
    <a:masterClrMapping/>
  </p:clrMapOvr>
  <p:timing>
    <p:tnLst>
      <p:par>
        <p:cTn id="1" dur="indefinite" restart="never" nodeType="tmRoot"/>
      </p:par>
    </p:tnLst>
  </p:timing>
</p:sldLayout>
</file>

<file path=ppt/slideLayouts/slideLayout465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2021/9/11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217773530"/>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9825418"/>
      </p:ext>
    </p:extLst>
  </p:cSld>
  <p:clrMapOvr>
    <a:masterClrMapping/>
  </p:clrMapOvr>
  <p:timing>
    <p:tnLst>
      <p:par>
        <p:cTn id="1" dur="indefinite" restart="never" nodeType="tmRoot"/>
      </p:par>
    </p:tnLst>
  </p:timing>
</p:sldLayout>
</file>

<file path=ppt/slideLayouts/slideLayout4660.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31102885"/>
      </p:ext>
    </p:extLst>
  </p:cSld>
  <p:clrMapOvr>
    <a:masterClrMapping/>
  </p:clrMapOvr>
</p:sldLayout>
</file>

<file path=ppt/slideLayouts/slideLayout466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344666"/>
      </p:ext>
    </p:extLst>
  </p:cSld>
  <p:clrMapOvr>
    <a:masterClrMapping/>
  </p:clrMapOvr>
</p:sldLayout>
</file>

<file path=ppt/slideLayouts/slideLayout4662.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607820"/>
      </p:ext>
    </p:extLst>
  </p:cSld>
  <p:clrMapOvr>
    <a:masterClrMapping/>
  </p:clrMapOvr>
</p:sldLayout>
</file>

<file path=ppt/slideLayouts/slideLayout4663.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964859"/>
      </p:ext>
    </p:extLst>
  </p:cSld>
  <p:clrMapOvr>
    <a:masterClrMapping/>
  </p:clrMapOvr>
</p:sldLayout>
</file>

<file path=ppt/slideLayouts/slideLayout466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364320"/>
      </p:ext>
    </p:extLst>
  </p:cSld>
  <p:clrMapOvr>
    <a:masterClrMapping/>
  </p:clrMapOvr>
</p:sldLayout>
</file>

<file path=ppt/slideLayouts/slideLayout466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5453402"/>
      </p:ext>
    </p:extLst>
  </p:cSld>
  <p:clrMapOvr>
    <a:masterClrMapping/>
  </p:clrMapOvr>
</p:sldLayout>
</file>

<file path=ppt/slideLayouts/slideLayout466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650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6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68382054"/>
      </p:ext>
    </p:extLst>
  </p:cSld>
  <p:clrMapOvr>
    <a:masterClrMapping/>
  </p:clrMapOvr>
</p:sldLayout>
</file>

<file path=ppt/slideLayouts/slideLayout4668.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532283"/>
      </p:ext>
    </p:extLst>
  </p:cSld>
  <p:clrMapOvr>
    <a:masterClrMapping/>
  </p:clrMapOvr>
</p:sldLayout>
</file>

<file path=ppt/slideLayouts/slideLayout4669.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97989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015877"/>
      </p:ext>
    </p:extLst>
  </p:cSld>
  <p:clrMapOvr>
    <a:masterClrMapping/>
  </p:clrMapOvr>
  <p:timing>
    <p:tnLst>
      <p:par>
        <p:cTn id="1" dur="indefinite" restart="never" nodeType="tmRoot"/>
      </p:par>
    </p:tnLst>
  </p:timing>
</p:sldLayout>
</file>

<file path=ppt/slideLayouts/slideLayout4670.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111895"/>
      </p:ext>
    </p:extLst>
  </p:cSld>
  <p:clrMapOvr>
    <a:masterClrMapping/>
  </p:clrMapOvr>
</p:sldLayout>
</file>

<file path=ppt/slideLayouts/slideLayout4671.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180076"/>
      </p:ext>
    </p:extLst>
  </p:cSld>
  <p:clrMapOvr>
    <a:masterClrMapping/>
  </p:clrMapOvr>
</p:sldLayout>
</file>

<file path=ppt/slideLayouts/slideLayout4672.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40984"/>
      </p:ext>
    </p:extLst>
  </p:cSld>
  <p:clrMapOvr>
    <a:masterClrMapping/>
  </p:clrMapOvr>
</p:sldLayout>
</file>

<file path=ppt/slideLayouts/slideLayout4673.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81005"/>
      </p:ext>
    </p:extLst>
  </p:cSld>
  <p:clrMapOvr>
    <a:masterClrMapping/>
  </p:clrMapOvr>
</p:sldLayout>
</file>

<file path=ppt/slideLayouts/slideLayout467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2021/9/11</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899055800"/>
      </p:ext>
    </p:extLst>
  </p:cSld>
  <p:clrMapOvr>
    <a:masterClrMapping/>
  </p:clrMapOvr>
</p:sldLayout>
</file>

<file path=ppt/slideLayouts/slideLayout467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2021/9/11</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4012165737"/>
      </p:ext>
    </p:extLst>
  </p:cSld>
  <p:clrMapOvr>
    <a:masterClrMapping/>
  </p:clrMapOvr>
</p:sldLayout>
</file>

<file path=ppt/slideLayouts/slideLayout4676.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756613"/>
      </p:ext>
    </p:extLst>
  </p:cSld>
  <p:clrMapOvr>
    <a:masterClrMapping/>
  </p:clrMapOvr>
</p:sldLayout>
</file>

<file path=ppt/slideLayouts/slideLayout4677.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283659"/>
      </p:ext>
    </p:extLst>
  </p:cSld>
  <p:clrMapOvr>
    <a:masterClrMapping/>
  </p:clrMapOvr>
</p:sldLayout>
</file>

<file path=ppt/slideLayouts/slideLayout4678.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291999"/>
      </p:ext>
    </p:extLst>
  </p:cSld>
  <p:clrMapOvr>
    <a:masterClrMapping/>
  </p:clrMapOvr>
</p:sldLayout>
</file>

<file path=ppt/slideLayouts/slideLayout467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890711"/>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6712185"/>
      </p:ext>
    </p:extLst>
  </p:cSld>
  <p:clrMapOvr>
    <a:masterClrMapping/>
  </p:clrMapOvr>
  <p:timing>
    <p:tnLst>
      <p:par>
        <p:cTn id="1" dur="indefinite" restart="never" nodeType="tmRoot"/>
      </p:par>
    </p:tnLst>
  </p:timing>
</p:sldLayout>
</file>

<file path=ppt/slideLayouts/slideLayout468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010"/>
      </p:ext>
    </p:extLst>
  </p:cSld>
  <p:clrMapOvr>
    <a:masterClrMapping/>
  </p:clrMapOvr>
  <p:timing>
    <p:tnLst>
      <p:par>
        <p:cTn id="1" dur="indefinite" restart="never" nodeType="tmRoot"/>
      </p:par>
    </p:tnLst>
  </p:timing>
</p:sldLayout>
</file>

<file path=ppt/slideLayouts/slideLayout468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654830"/>
      </p:ext>
    </p:extLst>
  </p:cSld>
  <p:clrMapOvr>
    <a:masterClrMapping/>
  </p:clrMapOvr>
  <p:timing>
    <p:tnLst>
      <p:par>
        <p:cTn id="1" dur="indefinite" restart="never" nodeType="tmRoot"/>
      </p:par>
    </p:tnLst>
  </p:timing>
</p:sldLayout>
</file>

<file path=ppt/slideLayouts/slideLayout468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242601"/>
      </p:ext>
    </p:extLst>
  </p:cSld>
  <p:clrMapOvr>
    <a:masterClrMapping/>
  </p:clrMapOvr>
  <p:timing>
    <p:tnLst>
      <p:par>
        <p:cTn id="1" dur="indefinite" restart="never" nodeType="tmRoot"/>
      </p:par>
    </p:tnLst>
  </p:timing>
</p:sldLayout>
</file>

<file path=ppt/slideLayouts/slideLayout468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09859"/>
      </p:ext>
    </p:extLst>
  </p:cSld>
  <p:clrMapOvr>
    <a:masterClrMapping/>
  </p:clrMapOvr>
  <p:timing>
    <p:tnLst>
      <p:par>
        <p:cTn id="1" dur="indefinite" restart="never" nodeType="tmRoot"/>
      </p:par>
    </p:tnLst>
  </p:timing>
</p:sldLayout>
</file>

<file path=ppt/slideLayouts/slideLayout4684.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74669"/>
      </p:ext>
    </p:extLst>
  </p:cSld>
  <p:clrMapOvr>
    <a:masterClrMapping/>
  </p:clrMapOvr>
  <p:timing>
    <p:tnLst>
      <p:par>
        <p:cTn id="1" dur="indefinite" restart="never" nodeType="tmRoot"/>
      </p:par>
    </p:tnLst>
  </p:timing>
</p:sldLayout>
</file>

<file path=ppt/slideLayouts/slideLayout4685.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91631"/>
      </p:ext>
    </p:extLst>
  </p:cSld>
  <p:clrMapOvr>
    <a:masterClrMapping/>
  </p:clrMapOvr>
  <p:timing>
    <p:tnLst>
      <p:par>
        <p:cTn id="1" dur="indefinite" restart="never" nodeType="tmRoot"/>
      </p:par>
    </p:tnLst>
  </p:timing>
</p:sldLayout>
</file>

<file path=ppt/slideLayouts/slideLayout4686.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462011"/>
      </p:ext>
    </p:extLst>
  </p:cSld>
  <p:clrMapOvr>
    <a:masterClrMapping/>
  </p:clrMapOvr>
  <p:timing>
    <p:tnLst>
      <p:par>
        <p:cTn id="1" dur="indefinite" restart="never" nodeType="tmRoot"/>
      </p:par>
    </p:tnLst>
  </p:timing>
</p:sldLayout>
</file>

<file path=ppt/slideLayouts/slideLayout468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39721"/>
      </p:ext>
    </p:extLst>
  </p:cSld>
  <p:clrMapOvr>
    <a:masterClrMapping/>
  </p:clrMapOvr>
  <p:timing>
    <p:tnLst>
      <p:par>
        <p:cTn id="1" dur="indefinite" restart="never" nodeType="tmRoot"/>
      </p:par>
    </p:tnLst>
  </p:timing>
</p:sldLayout>
</file>

<file path=ppt/slideLayouts/slideLayout468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720711"/>
      </p:ext>
    </p:extLst>
  </p:cSld>
  <p:clrMapOvr>
    <a:masterClrMapping/>
  </p:clrMapOvr>
  <p:timing>
    <p:tnLst>
      <p:par>
        <p:cTn id="1" dur="indefinite" restart="never" nodeType="tmRoot"/>
      </p:par>
    </p:tnLst>
  </p:timing>
</p:sldLayout>
</file>

<file path=ppt/slideLayouts/slideLayout4689.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872157"/>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8302309"/>
      </p:ext>
    </p:extLst>
  </p:cSld>
  <p:clrMapOvr>
    <a:masterClrMapping/>
  </p:clrMapOvr>
  <p:timing>
    <p:tnLst>
      <p:par>
        <p:cTn id="1" dur="indefinite" restart="never" nodeType="tmRoot"/>
      </p:par>
    </p:tnLst>
  </p:timing>
</p:sldLayout>
</file>

<file path=ppt/slideLayouts/slideLayout469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234022"/>
      </p:ext>
    </p:extLst>
  </p:cSld>
  <p:clrMapOvr>
    <a:masterClrMapping/>
  </p:clrMapOvr>
  <p:timing>
    <p:tnLst>
      <p:par>
        <p:cTn id="1" dur="indefinite" restart="never" nodeType="tmRoot"/>
      </p:par>
    </p:tnLst>
  </p:timing>
</p:sldLayout>
</file>

<file path=ppt/slideLayouts/slideLayout4691.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89728"/>
      </p:ext>
    </p:extLst>
  </p:cSld>
  <p:clrMapOvr>
    <a:masterClrMapping/>
  </p:clrMapOvr>
  <p:timing>
    <p:tnLst>
      <p:par>
        <p:cTn id="1" dur="indefinite" restart="never" nodeType="tmRoot"/>
      </p:par>
    </p:tnLst>
  </p:timing>
</p:sldLayout>
</file>

<file path=ppt/slideLayouts/slideLayout4692.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843827"/>
      </p:ext>
    </p:extLst>
  </p:cSld>
  <p:clrMapOvr>
    <a:masterClrMapping/>
  </p:clrMapOvr>
  <p:timing>
    <p:tnLst>
      <p:par>
        <p:cTn id="1" dur="indefinite" restart="never" nodeType="tmRoot"/>
      </p:par>
    </p:tnLst>
  </p:timing>
</p:sldLayout>
</file>

<file path=ppt/slideLayouts/slideLayout4693.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47087"/>
      </p:ext>
    </p:extLst>
  </p:cSld>
  <p:clrMapOvr>
    <a:masterClrMapping/>
  </p:clrMapOvr>
  <p:timing>
    <p:tnLst>
      <p:par>
        <p:cTn id="1" dur="indefinite" restart="never" nodeType="tmRoot"/>
      </p:par>
    </p:tnLst>
  </p:timing>
</p:sldLayout>
</file>

<file path=ppt/slideLayouts/slideLayout4694.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796251"/>
      </p:ext>
    </p:extLst>
  </p:cSld>
  <p:clrMapOvr>
    <a:masterClrMapping/>
  </p:clrMapOvr>
  <p:timing>
    <p:tnLst>
      <p:par>
        <p:cTn id="1" dur="indefinite" restart="never" nodeType="tmRoot"/>
      </p:par>
    </p:tnLst>
  </p:timing>
</p:sldLayout>
</file>

<file path=ppt/slideLayouts/slideLayout4695.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959481"/>
      </p:ext>
    </p:extLst>
  </p:cSld>
  <p:clrMapOvr>
    <a:masterClrMapping/>
  </p:clrMapOvr>
  <p:timing>
    <p:tnLst>
      <p:par>
        <p:cTn id="1" dur="indefinite" restart="never" nodeType="tmRoot"/>
      </p:par>
    </p:tnLst>
  </p:timing>
</p:sldLayout>
</file>

<file path=ppt/slideLayouts/slideLayout4696.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3350"/>
      </p:ext>
    </p:extLst>
  </p:cSld>
  <p:clrMapOvr>
    <a:masterClrMapping/>
  </p:clrMapOvr>
  <p:timing>
    <p:tnLst>
      <p:par>
        <p:cTn id="1" dur="indefinite" restart="never" nodeType="tmRoot"/>
      </p:par>
    </p:tnLst>
  </p:timing>
</p:sldLayout>
</file>

<file path=ppt/slideLayouts/slideLayout4697.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22371"/>
      </p:ext>
    </p:extLst>
  </p:cSld>
  <p:clrMapOvr>
    <a:masterClrMapping/>
  </p:clrMapOvr>
  <p:timing>
    <p:tnLst>
      <p:par>
        <p:cTn id="1" dur="indefinite" restart="never" nodeType="tmRoot"/>
      </p:par>
    </p:tnLst>
  </p:timing>
</p:sldLayout>
</file>

<file path=ppt/slideLayouts/slideLayout4698.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732780"/>
      </p:ext>
    </p:extLst>
  </p:cSld>
  <p:clrMapOvr>
    <a:masterClrMapping/>
  </p:clrMapOvr>
  <p:timing>
    <p:tnLst>
      <p:par>
        <p:cTn id="1" dur="indefinite" restart="never" nodeType="tmRoot"/>
      </p:par>
    </p:tnLst>
  </p:timing>
</p:sldLayout>
</file>

<file path=ppt/slideLayouts/slideLayout4699.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54493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3559029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6205627"/>
      </p:ext>
    </p:extLst>
  </p:cSld>
  <p:clrMapOvr>
    <a:masterClrMapping/>
  </p:clrMapOvr>
  <p:timing>
    <p:tnLst>
      <p:par>
        <p:cTn id="1" dur="indefinite" restart="never" nodeType="tmRoot"/>
      </p:par>
    </p:tnLst>
  </p:timing>
</p:sldLayout>
</file>

<file path=ppt/slideLayouts/slideLayout4700.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7385384"/>
      </p:ext>
    </p:extLst>
  </p:cSld>
  <p:clrMapOvr>
    <a:masterClrMapping/>
  </p:clrMapOvr>
  <p:timing>
    <p:tnLst>
      <p:par>
        <p:cTn id="1" dur="indefinite" restart="never" nodeType="tmRoot"/>
      </p:par>
    </p:tnLst>
  </p:timing>
</p:sldLayout>
</file>

<file path=ppt/slideLayouts/slideLayout4701.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9684156"/>
      </p:ext>
    </p:extLst>
  </p:cSld>
  <p:clrMapOvr>
    <a:masterClrMapping/>
  </p:clrMapOvr>
  <p:timing>
    <p:tnLst>
      <p:par>
        <p:cTn id="1" dur="indefinite" restart="never" nodeType="tmRoot"/>
      </p:par>
    </p:tnLst>
  </p:timing>
</p:sldLayout>
</file>

<file path=ppt/slideLayouts/slideLayout4702.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1728323"/>
      </p:ext>
    </p:extLst>
  </p:cSld>
  <p:clrMapOvr>
    <a:masterClrMapping/>
  </p:clrMapOvr>
  <p:timing>
    <p:tnLst>
      <p:par>
        <p:cTn id="1" dur="indefinite" restart="never" nodeType="tmRoot"/>
      </p:par>
    </p:tnLst>
  </p:timing>
</p:sldLayout>
</file>

<file path=ppt/slideLayouts/slideLayout4703.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638708"/>
      </p:ext>
    </p:extLst>
  </p:cSld>
  <p:clrMapOvr>
    <a:masterClrMapping/>
  </p:clrMapOvr>
  <p:timing>
    <p:tnLst>
      <p:par>
        <p:cTn id="1" dur="indefinite" restart="never" nodeType="tmRoot"/>
      </p:par>
    </p:tnLst>
  </p:timing>
</p:sldLayout>
</file>

<file path=ppt/slideLayouts/slideLayout4704.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90381"/>
      </p:ext>
    </p:extLst>
  </p:cSld>
  <p:clrMapOvr>
    <a:masterClrMapping/>
  </p:clrMapOvr>
  <p:timing>
    <p:tnLst>
      <p:par>
        <p:cTn id="1" dur="indefinite" restart="never" nodeType="tmRoot"/>
      </p:par>
    </p:tnLst>
  </p:timing>
</p:sldLayout>
</file>

<file path=ppt/slideLayouts/slideLayout4705.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1690256"/>
      </p:ext>
    </p:extLst>
  </p:cSld>
  <p:clrMapOvr>
    <a:masterClrMapping/>
  </p:clrMapOvr>
  <p:timing>
    <p:tnLst>
      <p:par>
        <p:cTn id="1" dur="indefinite" restart="never" nodeType="tmRoot"/>
      </p:par>
    </p:tnLst>
  </p:timing>
</p:sldLayout>
</file>

<file path=ppt/slideLayouts/slideLayout470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86972358"/>
      </p:ext>
    </p:extLst>
  </p:cSld>
  <p:clrMapOvr>
    <a:masterClrMapping/>
  </p:clrMapOvr>
</p:sldLayout>
</file>

<file path=ppt/slideLayouts/slideLayout470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445731"/>
      </p:ext>
    </p:extLst>
  </p:cSld>
  <p:clrMapOvr>
    <a:masterClrMapping/>
  </p:clrMapOvr>
  <p:timing>
    <p:tnLst>
      <p:par>
        <p:cTn id="1" dur="indefinite" restart="never" nodeType="tmRoot"/>
      </p:par>
    </p:tnLst>
  </p:timing>
</p:sldLayout>
</file>

<file path=ppt/slideLayouts/slideLayout470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820381706"/>
      </p:ext>
    </p:extLst>
  </p:cSld>
  <p:clrMapOvr>
    <a:masterClrMapping/>
  </p:clrMapOvr>
</p:sldLayout>
</file>

<file path=ppt/slideLayouts/slideLayout4709.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83609"/>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9590636"/>
      </p:ext>
    </p:extLst>
  </p:cSld>
  <p:clrMapOvr>
    <a:masterClrMapping/>
  </p:clrMapOvr>
  <p:timing>
    <p:tnLst>
      <p:par>
        <p:cTn id="1" dur="indefinite" restart="never" nodeType="tmRoot"/>
      </p:par>
    </p:tnLst>
  </p:timing>
</p:sldLayout>
</file>

<file path=ppt/slideLayouts/slideLayout4710.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63193597"/>
      </p:ext>
    </p:extLst>
  </p:cSld>
  <p:clrMapOvr>
    <a:masterClrMapping/>
  </p:clrMapOvr>
</p:sldLayout>
</file>

<file path=ppt/slideLayouts/slideLayout4711.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70698"/>
      </p:ext>
    </p:extLst>
  </p:cSld>
  <p:clrMapOvr>
    <a:masterClrMapping/>
  </p:clrMapOvr>
  <p:timing>
    <p:tnLst>
      <p:par>
        <p:cTn id="1" dur="indefinite" restart="never" nodeType="tmRoot"/>
      </p:par>
    </p:tnLst>
  </p:timing>
</p:sldLayout>
</file>

<file path=ppt/slideLayouts/slideLayout4712.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42576315"/>
      </p:ext>
    </p:extLst>
  </p:cSld>
  <p:clrMapOvr>
    <a:masterClrMapping/>
  </p:clrMapOvr>
</p:sldLayout>
</file>

<file path=ppt/slideLayouts/slideLayout4713.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55237"/>
      </p:ext>
    </p:extLst>
  </p:cSld>
  <p:clrMapOvr>
    <a:masterClrMapping/>
  </p:clrMapOvr>
  <p:timing>
    <p:tnLst>
      <p:par>
        <p:cTn id="1" dur="indefinite" restart="never" nodeType="tmRoot"/>
      </p:par>
    </p:tnLst>
  </p:timing>
</p:sldLayout>
</file>

<file path=ppt/slideLayouts/slideLayout471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4027924"/>
      </p:ext>
    </p:extLst>
  </p:cSld>
  <p:clrMapOvr>
    <a:masterClrMapping/>
  </p:clrMapOvr>
</p:sldLayout>
</file>

<file path=ppt/slideLayouts/slideLayout4715.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664779"/>
      </p:ext>
    </p:extLst>
  </p:cSld>
  <p:clrMapOvr>
    <a:masterClrMapping/>
  </p:clrMapOvr>
  <p:timing>
    <p:tnLst>
      <p:par>
        <p:cTn id="1" dur="indefinite" restart="never" nodeType="tmRoot"/>
      </p:par>
    </p:tnLst>
  </p:timing>
</p:sldLayout>
</file>

<file path=ppt/slideLayouts/slideLayout4716.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839414"/>
      </p:ext>
    </p:extLst>
  </p:cSld>
  <p:clrMapOvr>
    <a:masterClrMapping/>
  </p:clrMapOvr>
  <p:timing>
    <p:tnLst>
      <p:par>
        <p:cTn id="1" dur="indefinite" restart="never" nodeType="tmRoot"/>
      </p:par>
    </p:tnLst>
  </p:timing>
</p:sldLayout>
</file>

<file path=ppt/slideLayouts/slideLayout471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346311"/>
      </p:ext>
    </p:extLst>
  </p:cSld>
  <p:clrMapOvr>
    <a:masterClrMapping/>
  </p:clrMapOvr>
  <p:timing>
    <p:tnLst>
      <p:par>
        <p:cTn id="1" dur="indefinite" restart="never" nodeType="tmRoot"/>
      </p:par>
    </p:tnLst>
  </p:timing>
</p:sldLayout>
</file>

<file path=ppt/slideLayouts/slideLayout471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7520893"/>
      </p:ext>
    </p:extLst>
  </p:cSld>
  <p:clrMapOvr>
    <a:masterClrMapping/>
  </p:clrMapOvr>
  <p:timing>
    <p:tnLst>
      <p:par>
        <p:cTn id="1" dur="indefinite" restart="never" nodeType="tmRoot"/>
      </p:par>
    </p:tnLst>
  </p:timing>
</p:sldLayout>
</file>

<file path=ppt/slideLayouts/slideLayout471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4374854"/>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043504306"/>
      </p:ext>
    </p:extLst>
  </p:cSld>
  <p:clrMapOvr>
    <a:masterClrMapping/>
  </p:clrMapOvr>
</p:sldLayout>
</file>

<file path=ppt/slideLayouts/slideLayout472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6709547"/>
      </p:ext>
    </p:extLst>
  </p:cSld>
  <p:clrMapOvr>
    <a:masterClrMapping/>
  </p:clrMapOvr>
  <p:timing>
    <p:tnLst>
      <p:par>
        <p:cTn id="1" dur="indefinite" restart="never" nodeType="tmRoot"/>
      </p:par>
    </p:tnLst>
  </p:timing>
</p:sldLayout>
</file>

<file path=ppt/slideLayouts/slideLayout4721.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2298601"/>
      </p:ext>
    </p:extLst>
  </p:cSld>
  <p:clrMapOvr>
    <a:masterClrMapping/>
  </p:clrMapOvr>
  <p:timing>
    <p:tnLst>
      <p:par>
        <p:cTn id="1" dur="indefinite" restart="never" nodeType="tmRoot"/>
      </p:par>
    </p:tnLst>
  </p:timing>
</p:sldLayout>
</file>

<file path=ppt/slideLayouts/slideLayout4722.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44965252"/>
      </p:ext>
    </p:extLst>
  </p:cSld>
  <p:clrMapOvr>
    <a:masterClrMapping/>
  </p:clrMapOvr>
  <p:timing>
    <p:tnLst>
      <p:par>
        <p:cTn id="1" dur="indefinite" restart="never" nodeType="tmRoot"/>
      </p:par>
    </p:tnLst>
  </p:timing>
</p:sldLayout>
</file>

<file path=ppt/slideLayouts/slideLayout4723.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62934743"/>
      </p:ext>
    </p:extLst>
  </p:cSld>
  <p:clrMapOvr>
    <a:masterClrMapping/>
  </p:clrMapOvr>
</p:sldLayout>
</file>

<file path=ppt/slideLayouts/slideLayout472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54296"/>
      </p:ext>
    </p:extLst>
  </p:cSld>
  <p:clrMapOvr>
    <a:masterClrMapping/>
  </p:clrMapOvr>
  <p:timing>
    <p:tnLst>
      <p:par>
        <p:cTn id="1" dur="indefinite" restart="never" nodeType="tmRoot"/>
      </p:par>
    </p:tnLst>
  </p:timing>
</p:sldLayout>
</file>

<file path=ppt/slideLayouts/slideLayout472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81183780"/>
      </p:ext>
    </p:extLst>
  </p:cSld>
  <p:clrMapOvr>
    <a:masterClrMapping/>
  </p:clrMapOvr>
</p:sldLayout>
</file>

<file path=ppt/slideLayouts/slideLayout4726.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09157"/>
      </p:ext>
    </p:extLst>
  </p:cSld>
  <p:clrMapOvr>
    <a:masterClrMapping/>
  </p:clrMapOvr>
  <p:timing>
    <p:tnLst>
      <p:par>
        <p:cTn id="1" dur="indefinite" restart="never" nodeType="tmRoot"/>
      </p:par>
    </p:tnLst>
  </p:timing>
</p:sldLayout>
</file>

<file path=ppt/slideLayouts/slideLayout472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90062013"/>
      </p:ext>
    </p:extLst>
  </p:cSld>
  <p:clrMapOvr>
    <a:masterClrMapping/>
  </p:clrMapOvr>
</p:sldLayout>
</file>

<file path=ppt/slideLayouts/slideLayout4728.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978460"/>
      </p:ext>
    </p:extLst>
  </p:cSld>
  <p:clrMapOvr>
    <a:masterClrMapping/>
  </p:clrMapOvr>
  <p:timing>
    <p:tnLst>
      <p:par>
        <p:cTn id="1" dur="indefinite" restart="never" nodeType="tmRoot"/>
      </p:par>
    </p:tnLst>
  </p:timing>
</p:sldLayout>
</file>

<file path=ppt/slideLayouts/slideLayout472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54688261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79909"/>
      </p:ext>
    </p:extLst>
  </p:cSld>
  <p:clrMapOvr>
    <a:masterClrMapping/>
  </p:clrMapOvr>
  <p:timing>
    <p:tnLst>
      <p:par>
        <p:cTn id="1" dur="indefinite" restart="never" nodeType="tmRoot"/>
      </p:par>
    </p:tnLst>
  </p:timing>
</p:sldLayout>
</file>

<file path=ppt/slideLayouts/slideLayout4730.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520575"/>
      </p:ext>
    </p:extLst>
  </p:cSld>
  <p:clrMapOvr>
    <a:masterClrMapping/>
  </p:clrMapOvr>
  <p:timing>
    <p:tnLst>
      <p:par>
        <p:cTn id="1" dur="indefinite" restart="never" nodeType="tmRoot"/>
      </p:par>
    </p:tnLst>
  </p:timing>
</p:sldLayout>
</file>

<file path=ppt/slideLayouts/slideLayout4731.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48742442"/>
      </p:ext>
    </p:extLst>
  </p:cSld>
  <p:clrMapOvr>
    <a:masterClrMapping/>
  </p:clrMapOvr>
</p:sldLayout>
</file>

<file path=ppt/slideLayouts/slideLayout4732.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658264"/>
      </p:ext>
    </p:extLst>
  </p:cSld>
  <p:clrMapOvr>
    <a:masterClrMapping/>
  </p:clrMapOvr>
  <p:timing>
    <p:tnLst>
      <p:par>
        <p:cTn id="1" dur="indefinite" restart="never" nodeType="tmRoot"/>
      </p:par>
    </p:tnLst>
  </p:timing>
</p:sldLayout>
</file>

<file path=ppt/slideLayouts/slideLayout4733.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2021/9/11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038425066"/>
      </p:ext>
    </p:extLst>
  </p:cSld>
  <p:clrMapOvr>
    <a:masterClrMapping/>
  </p:clrMapOvr>
  <p:timing>
    <p:tnLst>
      <p:par>
        <p:cTn id="1" dur="indefinite" restart="never" nodeType="tmRoot"/>
      </p:par>
    </p:tnLst>
  </p:timing>
</p:sldLayout>
</file>

<file path=ppt/slideLayouts/slideLayout4734.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74317661"/>
      </p:ext>
    </p:extLst>
  </p:cSld>
  <p:clrMapOvr>
    <a:masterClrMapping/>
  </p:clrMapOvr>
</p:sldLayout>
</file>

<file path=ppt/slideLayouts/slideLayout473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653209"/>
      </p:ext>
    </p:extLst>
  </p:cSld>
  <p:clrMapOvr>
    <a:masterClrMapping/>
  </p:clrMapOvr>
</p:sldLayout>
</file>

<file path=ppt/slideLayouts/slideLayout4736.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100941"/>
      </p:ext>
    </p:extLst>
  </p:cSld>
  <p:clrMapOvr>
    <a:masterClrMapping/>
  </p:clrMapOvr>
</p:sldLayout>
</file>

<file path=ppt/slideLayouts/slideLayout4737.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683940"/>
      </p:ext>
    </p:extLst>
  </p:cSld>
  <p:clrMapOvr>
    <a:masterClrMapping/>
  </p:clrMapOvr>
</p:sldLayout>
</file>

<file path=ppt/slideLayouts/slideLayout4738.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3081885"/>
      </p:ext>
    </p:extLst>
  </p:cSld>
  <p:clrMapOvr>
    <a:masterClrMapping/>
  </p:clrMapOvr>
</p:sldLayout>
</file>

<file path=ppt/slideLayouts/slideLayout4739.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9223651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1839318101"/>
      </p:ext>
    </p:extLst>
  </p:cSld>
  <p:clrMapOvr>
    <a:masterClrMapping/>
  </p:clrMapOvr>
</p:sldLayout>
</file>

<file path=ppt/slideLayouts/slideLayout47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747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4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30375214"/>
      </p:ext>
    </p:extLst>
  </p:cSld>
  <p:clrMapOvr>
    <a:masterClrMapping/>
  </p:clrMapOvr>
</p:sldLayout>
</file>

<file path=ppt/slideLayouts/slideLayout474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2021/9/11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4216290530"/>
      </p:ext>
    </p:extLst>
  </p:cSld>
  <p:clrMapOvr>
    <a:masterClrMapping/>
  </p:clrMapOvr>
</p:sldLayout>
</file>

<file path=ppt/slideLayouts/slideLayout4743.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3313"/>
      </p:ext>
    </p:extLst>
  </p:cSld>
  <p:clrMapOvr>
    <a:masterClrMapping/>
  </p:clrMapOvr>
  <p:timing>
    <p:tnLst>
      <p:par>
        <p:cTn id="1" dur="indefinite" restart="never" nodeType="tmRoot"/>
      </p:par>
    </p:tnLst>
  </p:timing>
</p:sldLayout>
</file>

<file path=ppt/slideLayouts/slideLayout474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2021/9/11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115360061"/>
      </p:ext>
    </p:extLst>
  </p:cSld>
  <p:clrMapOvr>
    <a:masterClrMapping/>
  </p:clrMapOvr>
</p:sldLayout>
</file>

<file path=ppt/slideLayouts/slideLayout4745.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956309"/>
      </p:ext>
    </p:extLst>
  </p:cSld>
  <p:clrMapOvr>
    <a:masterClrMapping/>
  </p:clrMapOvr>
  <p:timing>
    <p:tnLst>
      <p:par>
        <p:cTn id="1" dur="indefinite" restart="never" nodeType="tmRoot"/>
      </p:par>
    </p:tnLst>
  </p:timing>
</p:sldLayout>
</file>

<file path=ppt/slideLayouts/slideLayout474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2021/9/11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764744074"/>
      </p:ext>
    </p:extLst>
  </p:cSld>
  <p:clrMapOvr>
    <a:masterClrMapping/>
  </p:clrMapOvr>
</p:sldLayout>
</file>

<file path=ppt/slideLayouts/slideLayout4747.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60045"/>
      </p:ext>
    </p:extLst>
  </p:cSld>
  <p:clrMapOvr>
    <a:masterClrMapping/>
  </p:clrMapOvr>
  <p:timing>
    <p:tnLst>
      <p:par>
        <p:cTn id="1" dur="indefinite" restart="never" nodeType="tmRoot"/>
      </p:par>
    </p:tnLst>
  </p:timing>
</p:sldLayout>
</file>

<file path=ppt/slideLayouts/slideLayout474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2021/9/11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734242473"/>
      </p:ext>
    </p:extLst>
  </p:cSld>
  <p:clrMapOvr>
    <a:masterClrMapping/>
  </p:clrMapOvr>
</p:sldLayout>
</file>

<file path=ppt/slideLayouts/slideLayout4749.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261640"/>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846844"/>
      </p:ext>
    </p:extLst>
  </p:cSld>
  <p:clrMapOvr>
    <a:masterClrMapping/>
  </p:clrMapOvr>
  <p:timing>
    <p:tnLst>
      <p:par>
        <p:cTn id="1" dur="indefinite" restart="never" nodeType="tmRoot"/>
      </p:par>
    </p:tnLst>
  </p:timing>
</p:sldLayout>
</file>

<file path=ppt/slideLayouts/slideLayout475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2021/9/11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221668418"/>
      </p:ext>
    </p:extLst>
  </p:cSld>
  <p:clrMapOvr>
    <a:masterClrMapping/>
  </p:clrMapOvr>
</p:sldLayout>
</file>

<file path=ppt/slideLayouts/slideLayout4751.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94475"/>
      </p:ext>
    </p:extLst>
  </p:cSld>
  <p:clrMapOvr>
    <a:masterClrMapping/>
  </p:clrMapOvr>
  <p:timing>
    <p:tnLst>
      <p:par>
        <p:cTn id="1" dur="indefinite" restart="never" nodeType="tmRoot"/>
      </p:par>
    </p:tnLst>
  </p:timing>
</p:sldLayout>
</file>

<file path=ppt/slideLayouts/slideLayout4752.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152673"/>
      </p:ext>
    </p:extLst>
  </p:cSld>
  <p:clrMapOvr>
    <a:masterClrMapping/>
  </p:clrMapOvr>
  <p:timing>
    <p:tnLst>
      <p:par>
        <p:cTn id="1" dur="indefinite" restart="never" nodeType="tmRoot"/>
      </p:par>
    </p:tnLst>
  </p:timing>
</p:sldLayout>
</file>

<file path=ppt/slideLayouts/slideLayout475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9746172"/>
      </p:ext>
    </p:extLst>
  </p:cSld>
  <p:clrMapOvr>
    <a:masterClrMapping/>
  </p:clrMapOvr>
  <p:timing>
    <p:tnLst>
      <p:par>
        <p:cTn id="1" dur="indefinite" restart="never" nodeType="tmRoot"/>
      </p:par>
    </p:tnLst>
  </p:timing>
</p:sldLayout>
</file>

<file path=ppt/slideLayouts/slideLayout475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9381107"/>
      </p:ext>
    </p:extLst>
  </p:cSld>
  <p:clrMapOvr>
    <a:masterClrMapping/>
  </p:clrMapOvr>
  <p:timing>
    <p:tnLst>
      <p:par>
        <p:cTn id="1" dur="indefinite" restart="never" nodeType="tmRoot"/>
      </p:par>
    </p:tnLst>
  </p:timing>
</p:sldLayout>
</file>

<file path=ppt/slideLayouts/slideLayout4755.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2898881"/>
      </p:ext>
    </p:extLst>
  </p:cSld>
  <p:clrMapOvr>
    <a:masterClrMapping/>
  </p:clrMapOvr>
  <p:timing>
    <p:tnLst>
      <p:par>
        <p:cTn id="1" dur="indefinite" restart="never" nodeType="tmRoot"/>
      </p:par>
    </p:tnLst>
  </p:timing>
</p:sldLayout>
</file>

<file path=ppt/slideLayouts/slideLayout4756.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12267683"/>
      </p:ext>
    </p:extLst>
  </p:cSld>
  <p:clrMapOvr>
    <a:masterClrMapping/>
  </p:clrMapOvr>
  <p:timing>
    <p:tnLst>
      <p:par>
        <p:cTn id="1" dur="indefinite" restart="never" nodeType="tmRoot"/>
      </p:par>
    </p:tnLst>
  </p:timing>
</p:sldLayout>
</file>

<file path=ppt/slideLayouts/slideLayout4757.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366214"/>
      </p:ext>
    </p:extLst>
  </p:cSld>
  <p:clrMapOvr>
    <a:masterClrMapping/>
  </p:clrMapOvr>
  <p:timing>
    <p:tnLst>
      <p:par>
        <p:cTn id="1" dur="indefinite" restart="never" nodeType="tmRoot"/>
      </p:par>
    </p:tnLst>
  </p:timing>
</p:sldLayout>
</file>

<file path=ppt/slideLayouts/slideLayout4758.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17905691"/>
      </p:ext>
    </p:extLst>
  </p:cSld>
  <p:clrMapOvr>
    <a:masterClrMapping/>
  </p:clrMapOvr>
  <p:timing>
    <p:tnLst>
      <p:par>
        <p:cTn id="1" dur="indefinite" restart="never" nodeType="tmRoot"/>
      </p:par>
    </p:tnLst>
  </p:timing>
</p:sldLayout>
</file>

<file path=ppt/slideLayouts/slideLayout475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82151578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1898076097"/>
      </p:ext>
    </p:extLst>
  </p:cSld>
  <p:clrMapOvr>
    <a:masterClrMapping/>
  </p:clrMapOvr>
</p:sldLayout>
</file>

<file path=ppt/slideLayouts/slideLayout476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90260"/>
      </p:ext>
    </p:extLst>
  </p:cSld>
  <p:clrMapOvr>
    <a:masterClrMapping/>
  </p:clrMapOvr>
  <p:timing>
    <p:tnLst>
      <p:par>
        <p:cTn id="1" dur="indefinite" restart="never" nodeType="tmRoot"/>
      </p:par>
    </p:tnLst>
  </p:timing>
</p:sldLayout>
</file>

<file path=ppt/slideLayouts/slideLayout476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4996735"/>
      </p:ext>
    </p:extLst>
  </p:cSld>
  <p:clrMapOvr>
    <a:masterClrMapping/>
  </p:clrMapOvr>
</p:sldLayout>
</file>

<file path=ppt/slideLayouts/slideLayout4762.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643824"/>
      </p:ext>
    </p:extLst>
  </p:cSld>
  <p:clrMapOvr>
    <a:masterClrMapping/>
  </p:clrMapOvr>
  <p:timing>
    <p:tnLst>
      <p:par>
        <p:cTn id="1" dur="indefinite" restart="never" nodeType="tmRoot"/>
      </p:par>
    </p:tnLst>
  </p:timing>
</p:sldLayout>
</file>

<file path=ppt/slideLayouts/slideLayout476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889863439"/>
      </p:ext>
    </p:extLst>
  </p:cSld>
  <p:clrMapOvr>
    <a:masterClrMapping/>
  </p:clrMapOvr>
</p:sldLayout>
</file>

<file path=ppt/slideLayouts/slideLayout4764.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178234"/>
      </p:ext>
    </p:extLst>
  </p:cSld>
  <p:clrMapOvr>
    <a:masterClrMapping/>
  </p:clrMapOvr>
  <p:timing>
    <p:tnLst>
      <p:par>
        <p:cTn id="1" dur="indefinite" restart="never" nodeType="tmRoot"/>
      </p:par>
    </p:tnLst>
  </p:timing>
</p:sldLayout>
</file>

<file path=ppt/slideLayouts/slideLayout4765.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45511745"/>
      </p:ext>
    </p:extLst>
  </p:cSld>
  <p:clrMapOvr>
    <a:masterClrMapping/>
  </p:clrMapOvr>
</p:sldLayout>
</file>

<file path=ppt/slideLayouts/slideLayout4766.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09995"/>
      </p:ext>
    </p:extLst>
  </p:cSld>
  <p:clrMapOvr>
    <a:masterClrMapping/>
  </p:clrMapOvr>
  <p:timing>
    <p:tnLst>
      <p:par>
        <p:cTn id="1" dur="indefinite" restart="never" nodeType="tmRoot"/>
      </p:par>
    </p:tnLst>
  </p:timing>
</p:sldLayout>
</file>

<file path=ppt/slideLayouts/slideLayout4767.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39464272"/>
      </p:ext>
    </p:extLst>
  </p:cSld>
  <p:clrMapOvr>
    <a:masterClrMapping/>
  </p:clrMapOvr>
</p:sldLayout>
</file>

<file path=ppt/slideLayouts/slideLayout4768.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75902"/>
      </p:ext>
    </p:extLst>
  </p:cSld>
  <p:clrMapOvr>
    <a:masterClrMapping/>
  </p:clrMapOvr>
  <p:timing>
    <p:tnLst>
      <p:par>
        <p:cTn id="1" dur="indefinite" restart="never" nodeType="tmRoot"/>
      </p:par>
    </p:tnLst>
  </p:timing>
</p:sldLayout>
</file>

<file path=ppt/slideLayouts/slideLayout4769.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624380"/>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569794"/>
      </p:ext>
    </p:extLst>
  </p:cSld>
  <p:clrMapOvr>
    <a:masterClrMapping/>
  </p:clrMapOvr>
  <p:timing>
    <p:tnLst>
      <p:par>
        <p:cTn id="1" dur="indefinite" restart="never" nodeType="tmRoot"/>
      </p:par>
    </p:tnLst>
  </p:timing>
</p:sldLayout>
</file>

<file path=ppt/slideLayouts/slideLayout4770.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2285486"/>
      </p:ext>
    </p:extLst>
  </p:cSld>
  <p:clrMapOvr>
    <a:masterClrMapping/>
  </p:clrMapOvr>
  <p:timing>
    <p:tnLst>
      <p:par>
        <p:cTn id="1" dur="indefinite" restart="never" nodeType="tmRoot"/>
      </p:par>
    </p:tnLst>
  </p:timing>
</p:sldLayout>
</file>

<file path=ppt/slideLayouts/slideLayout4771.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8555834"/>
      </p:ext>
    </p:extLst>
  </p:cSld>
  <p:clrMapOvr>
    <a:masterClrMapping/>
  </p:clrMapOvr>
  <p:timing>
    <p:tnLst>
      <p:par>
        <p:cTn id="1" dur="indefinite" restart="never" nodeType="tmRoot"/>
      </p:par>
    </p:tnLst>
  </p:timing>
</p:sldLayout>
</file>

<file path=ppt/slideLayouts/slideLayout4772.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9264374"/>
      </p:ext>
    </p:extLst>
  </p:cSld>
  <p:clrMapOvr>
    <a:masterClrMapping/>
  </p:clrMapOvr>
  <p:timing>
    <p:tnLst>
      <p:par>
        <p:cTn id="1" dur="indefinite" restart="never" nodeType="tmRoot"/>
      </p:par>
    </p:tnLst>
  </p:timing>
</p:sldLayout>
</file>

<file path=ppt/slideLayouts/slideLayout4773.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1811711"/>
      </p:ext>
    </p:extLst>
  </p:cSld>
  <p:clrMapOvr>
    <a:masterClrMapping/>
  </p:clrMapOvr>
  <p:timing>
    <p:tnLst>
      <p:par>
        <p:cTn id="1" dur="indefinite" restart="never" nodeType="tmRoot"/>
      </p:par>
    </p:tnLst>
  </p:timing>
</p:sldLayout>
</file>

<file path=ppt/slideLayouts/slideLayout4774.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3956609"/>
      </p:ext>
    </p:extLst>
  </p:cSld>
  <p:clrMapOvr>
    <a:masterClrMapping/>
  </p:clrMapOvr>
  <p:timing>
    <p:tnLst>
      <p:par>
        <p:cTn id="1" dur="indefinite" restart="never" nodeType="tmRoot"/>
      </p:par>
    </p:tnLst>
  </p:timing>
</p:sldLayout>
</file>

<file path=ppt/slideLayouts/slideLayout4775.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0346055"/>
      </p:ext>
    </p:extLst>
  </p:cSld>
  <p:clrMapOvr>
    <a:masterClrMapping/>
  </p:clrMapOvr>
  <p:timing>
    <p:tnLst>
      <p:par>
        <p:cTn id="1" dur="indefinite" restart="never" nodeType="tmRoot"/>
      </p:par>
    </p:tnLst>
  </p:timing>
</p:sldLayout>
</file>

<file path=ppt/slideLayouts/slideLayout477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613974299"/>
      </p:ext>
    </p:extLst>
  </p:cSld>
  <p:clrMapOvr>
    <a:masterClrMapping/>
  </p:clrMapOvr>
</p:sldLayout>
</file>

<file path=ppt/slideLayouts/slideLayout477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1318"/>
      </p:ext>
    </p:extLst>
  </p:cSld>
  <p:clrMapOvr>
    <a:masterClrMapping/>
  </p:clrMapOvr>
  <p:timing>
    <p:tnLst>
      <p:par>
        <p:cTn id="1" dur="indefinite" restart="never" nodeType="tmRoot"/>
      </p:par>
    </p:tnLst>
  </p:timing>
</p:sldLayout>
</file>

<file path=ppt/slideLayouts/slideLayout477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44812391"/>
      </p:ext>
    </p:extLst>
  </p:cSld>
  <p:clrMapOvr>
    <a:masterClrMapping/>
  </p:clrMapOvr>
</p:sldLayout>
</file>

<file path=ppt/slideLayouts/slideLayout4779.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0163"/>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3853138192"/>
      </p:ext>
    </p:extLst>
  </p:cSld>
  <p:clrMapOvr>
    <a:masterClrMapping/>
  </p:clrMapOvr>
</p:sldLayout>
</file>

<file path=ppt/slideLayouts/slideLayout478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63257757"/>
      </p:ext>
    </p:extLst>
  </p:cSld>
  <p:clrMapOvr>
    <a:masterClrMapping/>
  </p:clrMapOvr>
</p:sldLayout>
</file>

<file path=ppt/slideLayouts/slideLayout4781.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861359"/>
      </p:ext>
    </p:extLst>
  </p:cSld>
  <p:clrMapOvr>
    <a:masterClrMapping/>
  </p:clrMapOvr>
  <p:timing>
    <p:tnLst>
      <p:par>
        <p:cTn id="1" dur="indefinite" restart="never" nodeType="tmRoot"/>
      </p:par>
    </p:tnLst>
  </p:timing>
</p:sldLayout>
</file>

<file path=ppt/slideLayouts/slideLayout478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10750692"/>
      </p:ext>
    </p:extLst>
  </p:cSld>
  <p:clrMapOvr>
    <a:masterClrMapping/>
  </p:clrMapOvr>
</p:sldLayout>
</file>

<file path=ppt/slideLayouts/slideLayout4783.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061412"/>
      </p:ext>
    </p:extLst>
  </p:cSld>
  <p:clrMapOvr>
    <a:masterClrMapping/>
  </p:clrMapOvr>
  <p:timing>
    <p:tnLst>
      <p:par>
        <p:cTn id="1" dur="indefinite" restart="never" nodeType="tmRoot"/>
      </p:par>
    </p:tnLst>
  </p:timing>
</p:sldLayout>
</file>

<file path=ppt/slideLayouts/slideLayout4784.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616951913"/>
      </p:ext>
    </p:extLst>
  </p:cSld>
  <p:clrMapOvr>
    <a:masterClrMapping/>
  </p:clrMapOvr>
</p:sldLayout>
</file>

<file path=ppt/slideLayouts/slideLayout4785.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460396"/>
      </p:ext>
    </p:extLst>
  </p:cSld>
  <p:clrMapOvr>
    <a:masterClrMapping/>
  </p:clrMapOvr>
  <p:timing>
    <p:tnLst>
      <p:par>
        <p:cTn id="1" dur="indefinite" restart="never" nodeType="tmRoot"/>
      </p:par>
    </p:tnLst>
  </p:timing>
</p:sldLayout>
</file>

<file path=ppt/slideLayouts/slideLayout478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2021/9/11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73701731"/>
      </p:ext>
    </p:extLst>
  </p:cSld>
  <p:clrMapOvr>
    <a:masterClrMapping/>
  </p:clrMapOvr>
  <p:timing>
    <p:tnLst>
      <p:par>
        <p:cTn id="1" dur="indefinite" restart="never" nodeType="tmRoot"/>
      </p:par>
    </p:tnLst>
  </p:timing>
</p:sldLayout>
</file>

<file path=ppt/slideLayouts/slideLayout4787.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1237464263"/>
      </p:ext>
    </p:extLst>
  </p:cSld>
  <p:clrMapOvr>
    <a:masterClrMapping/>
  </p:clrMapOvr>
</p:sldLayout>
</file>

<file path=ppt/slideLayouts/slideLayout478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30511"/>
      </p:ext>
    </p:extLst>
  </p:cSld>
  <p:clrMapOvr>
    <a:masterClrMapping/>
  </p:clrMapOvr>
</p:sldLayout>
</file>

<file path=ppt/slideLayouts/slideLayout4789.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071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933987"/>
      </p:ext>
    </p:extLst>
  </p:cSld>
  <p:clrMapOvr>
    <a:masterClrMapping/>
  </p:clrMapOvr>
  <p:timing>
    <p:tnLst>
      <p:par>
        <p:cTn id="1" dur="indefinite" restart="never" nodeType="tmRoot"/>
      </p:par>
    </p:tnLst>
  </p:timing>
</p:sldLayout>
</file>

<file path=ppt/slideLayouts/slideLayout4790.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716155"/>
      </p:ext>
    </p:extLst>
  </p:cSld>
  <p:clrMapOvr>
    <a:masterClrMapping/>
  </p:clrMapOvr>
</p:sldLayout>
</file>

<file path=ppt/slideLayouts/slideLayout4791.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45715175"/>
      </p:ext>
    </p:extLst>
  </p:cSld>
  <p:clrMapOvr>
    <a:masterClrMapping/>
  </p:clrMapOvr>
</p:sldLayout>
</file>

<file path=ppt/slideLayouts/slideLayout4792.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57573639"/>
      </p:ext>
    </p:extLst>
  </p:cSld>
  <p:clrMapOvr>
    <a:masterClrMapping/>
  </p:clrMapOvr>
</p:sldLayout>
</file>

<file path=ppt/slideLayouts/slideLayout4793.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3766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9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531873760"/>
      </p:ext>
    </p:extLst>
  </p:cSld>
  <p:clrMapOvr>
    <a:masterClrMapping/>
  </p:clrMapOvr>
</p:sldLayout>
</file>

<file path=ppt/slideLayouts/slideLayout4795.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557144"/>
      </p:ext>
    </p:extLst>
  </p:cSld>
  <p:clrMapOvr>
    <a:masterClrMapping/>
  </p:clrMapOvr>
</p:sldLayout>
</file>

<file path=ppt/slideLayouts/slideLayout479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9009229"/>
      </p:ext>
    </p:extLst>
  </p:cSld>
  <p:clrMapOvr>
    <a:masterClrMapping/>
  </p:clrMapOvr>
</p:sldLayout>
</file>

<file path=ppt/slideLayouts/slideLayout479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73339215"/>
      </p:ext>
    </p:extLst>
  </p:cSld>
  <p:clrMapOvr>
    <a:masterClrMapping/>
  </p:clrMapOvr>
</p:sldLayout>
</file>

<file path=ppt/slideLayouts/slideLayout479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0146935"/>
      </p:ext>
    </p:extLst>
  </p:cSld>
  <p:clrMapOvr>
    <a:masterClrMapping/>
  </p:clrMapOvr>
</p:sldLayout>
</file>

<file path=ppt/slideLayouts/slideLayout479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79208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563356"/>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60245887"/>
      </p:ext>
    </p:extLst>
  </p:cSld>
  <p:clrMapOvr>
    <a:masterClrMapping/>
  </p:clrMapOvr>
</p:sldLayout>
</file>

<file path=ppt/slideLayouts/slideLayout480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54952940"/>
      </p:ext>
    </p:extLst>
  </p:cSld>
  <p:clrMapOvr>
    <a:masterClrMapping/>
  </p:clrMapOvr>
</p:sldLayout>
</file>

<file path=ppt/slideLayouts/slideLayout480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4565245"/>
      </p:ext>
    </p:extLst>
  </p:cSld>
  <p:clrMapOvr>
    <a:masterClrMapping/>
  </p:clrMapOvr>
</p:sldLayout>
</file>

<file path=ppt/slideLayouts/slideLayout480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59010445"/>
      </p:ext>
    </p:extLst>
  </p:cSld>
  <p:clrMapOvr>
    <a:masterClrMapping/>
  </p:clrMapOvr>
</p:sldLayout>
</file>

<file path=ppt/slideLayouts/slideLayout480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15535"/>
      </p:ext>
    </p:extLst>
  </p:cSld>
  <p:clrMapOvr>
    <a:masterClrMapping/>
  </p:clrMapOvr>
</p:sldLayout>
</file>

<file path=ppt/slideLayouts/slideLayout480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949239840"/>
      </p:ext>
    </p:extLst>
  </p:cSld>
  <p:clrMapOvr>
    <a:masterClrMapping/>
  </p:clrMapOvr>
</p:sldLayout>
</file>

<file path=ppt/slideLayouts/slideLayout480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99716"/>
      </p:ext>
    </p:extLst>
  </p:cSld>
  <p:clrMapOvr>
    <a:masterClrMapping/>
  </p:clrMapOvr>
</p:sldLayout>
</file>

<file path=ppt/slideLayouts/slideLayout480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651381758"/>
      </p:ext>
    </p:extLst>
  </p:cSld>
  <p:clrMapOvr>
    <a:masterClrMapping/>
  </p:clrMapOvr>
</p:sldLayout>
</file>

<file path=ppt/slideLayouts/slideLayout480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39634"/>
      </p:ext>
    </p:extLst>
  </p:cSld>
  <p:clrMapOvr>
    <a:masterClrMapping/>
  </p:clrMapOvr>
</p:sldLayout>
</file>

<file path=ppt/slideLayouts/slideLayout480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4065971596"/>
      </p:ext>
    </p:extLst>
  </p:cSld>
  <p:clrMapOvr>
    <a:masterClrMapping/>
  </p:clrMapOvr>
</p:sldLayout>
</file>

<file path=ppt/slideLayouts/slideLayout480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16761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510880"/>
      </p:ext>
    </p:extLst>
  </p:cSld>
  <p:clrMapOvr>
    <a:masterClrMapping/>
  </p:clrMapOvr>
  <p:timing>
    <p:tnLst>
      <p:par>
        <p:cTn id="1" dur="indefinite" restart="never" nodeType="tmRoot"/>
      </p:par>
    </p:tnLst>
  </p:timing>
</p:sldLayout>
</file>

<file path=ppt/slideLayouts/slideLayout481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47506503"/>
      </p:ext>
    </p:extLst>
  </p:cSld>
  <p:clrMapOvr>
    <a:masterClrMapping/>
  </p:clrMapOvr>
</p:sldLayout>
</file>

<file path=ppt/slideLayouts/slideLayout481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016120"/>
      </p:ext>
    </p:extLst>
  </p:cSld>
  <p:clrMapOvr>
    <a:masterClrMapping/>
  </p:clrMapOvr>
</p:sldLayout>
</file>

<file path=ppt/slideLayouts/slideLayout4812.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218656"/>
      </p:ext>
    </p:extLst>
  </p:cSld>
  <p:clrMapOvr>
    <a:masterClrMapping/>
  </p:clrMapOvr>
</p:sldLayout>
</file>

<file path=ppt/slideLayouts/slideLayout481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9613230"/>
      </p:ext>
    </p:extLst>
  </p:cSld>
  <p:clrMapOvr>
    <a:masterClrMapping/>
  </p:clrMapOvr>
</p:sldLayout>
</file>

<file path=ppt/slideLayouts/slideLayout481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7831441"/>
      </p:ext>
    </p:extLst>
  </p:cSld>
  <p:clrMapOvr>
    <a:masterClrMapping/>
  </p:clrMapOvr>
</p:sldLayout>
</file>

<file path=ppt/slideLayouts/slideLayout481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93049742"/>
      </p:ext>
    </p:extLst>
  </p:cSld>
  <p:clrMapOvr>
    <a:masterClrMapping/>
  </p:clrMapOvr>
</p:sldLayout>
</file>

<file path=ppt/slideLayouts/slideLayout481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8152059"/>
      </p:ext>
    </p:extLst>
  </p:cSld>
  <p:clrMapOvr>
    <a:masterClrMapping/>
  </p:clrMapOvr>
</p:sldLayout>
</file>

<file path=ppt/slideLayouts/slideLayout481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27095388"/>
      </p:ext>
    </p:extLst>
  </p:cSld>
  <p:clrMapOvr>
    <a:masterClrMapping/>
  </p:clrMapOvr>
</p:sldLayout>
</file>

<file path=ppt/slideLayouts/slideLayout4818.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315823"/>
      </p:ext>
    </p:extLst>
  </p:cSld>
  <p:clrMapOvr>
    <a:masterClrMapping/>
  </p:clrMapOvr>
</p:sldLayout>
</file>

<file path=ppt/slideLayouts/slideLayout481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50918958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rPr>
              <a:pPr/>
              <a:t>2021/9/11</a:t>
            </a:fld>
            <a:endParaRPr lang="zh-CN" altLang="en-US" sz="2398">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rPr>
              <a:pPr/>
              <a:t>‹#›</a:t>
            </a:fld>
            <a:endParaRPr lang="zh-CN" altLang="en-US" sz="2398">
              <a:solidFill>
                <a:prstClr val="black">
                  <a:tint val="75000"/>
                </a:prstClr>
              </a:solidFill>
            </a:endParaRPr>
          </a:p>
        </p:txBody>
      </p:sp>
    </p:spTree>
    <p:extLst>
      <p:ext uri="{BB962C8B-B14F-4D97-AF65-F5344CB8AC3E}">
        <p14:creationId xmlns:p14="http://schemas.microsoft.com/office/powerpoint/2010/main" val="1948214401"/>
      </p:ext>
    </p:extLst>
  </p:cSld>
  <p:clrMapOvr>
    <a:masterClrMapping/>
  </p:clrMapOvr>
  <p:timing>
    <p:tnLst>
      <p:par>
        <p:cTn id="1" dur="indefinite" restart="never" nodeType="tmRoot"/>
      </p:par>
    </p:tnLst>
  </p:timing>
</p:sldLayout>
</file>

<file path=ppt/slideLayouts/slideLayout482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616676"/>
      </p:ext>
    </p:extLst>
  </p:cSld>
  <p:clrMapOvr>
    <a:masterClrMapping/>
  </p:clrMapOvr>
</p:sldLayout>
</file>

<file path=ppt/slideLayouts/slideLayout482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791426362"/>
      </p:ext>
    </p:extLst>
  </p:cSld>
  <p:clrMapOvr>
    <a:masterClrMapping/>
  </p:clrMapOvr>
</p:sldLayout>
</file>

<file path=ppt/slideLayouts/slideLayout482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086376"/>
      </p:ext>
    </p:extLst>
  </p:cSld>
  <p:clrMapOvr>
    <a:masterClrMapping/>
  </p:clrMapOvr>
</p:sldLayout>
</file>

<file path=ppt/slideLayouts/slideLayout482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22700953"/>
      </p:ext>
    </p:extLst>
  </p:cSld>
  <p:clrMapOvr>
    <a:masterClrMapping/>
  </p:clrMapOvr>
</p:sldLayout>
</file>

<file path=ppt/slideLayouts/slideLayout482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924199"/>
      </p:ext>
    </p:extLst>
  </p:cSld>
  <p:clrMapOvr>
    <a:masterClrMapping/>
  </p:clrMapOvr>
</p:sldLayout>
</file>

<file path=ppt/slideLayouts/slideLayout4825.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147783497"/>
      </p:ext>
    </p:extLst>
  </p:cSld>
  <p:clrMapOvr>
    <a:masterClrMapping/>
  </p:clrMapOvr>
</p:sldLayout>
</file>

<file path=ppt/slideLayouts/slideLayout482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65496"/>
      </p:ext>
    </p:extLst>
  </p:cSld>
  <p:clrMapOvr>
    <a:masterClrMapping/>
  </p:clrMapOvr>
</p:sldLayout>
</file>

<file path=ppt/slideLayouts/slideLayout482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94634820"/>
      </p:ext>
    </p:extLst>
  </p:cSld>
  <p:clrMapOvr>
    <a:masterClrMapping/>
  </p:clrMapOvr>
</p:sldLayout>
</file>

<file path=ppt/slideLayouts/slideLayout482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995388"/>
      </p:ext>
    </p:extLst>
  </p:cSld>
  <p:clrMapOvr>
    <a:masterClrMapping/>
  </p:clrMapOvr>
</p:sldLayout>
</file>

<file path=ppt/slideLayouts/slideLayout482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2021/9/11</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64243805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639826562"/>
      </p:ext>
    </p:extLst>
  </p:cSld>
  <p:clrMapOvr>
    <a:masterClrMapping/>
  </p:clrMapOvr>
</p:sldLayout>
</file>

<file path=ppt/slideLayouts/slideLayout483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929284678"/>
      </p:ext>
    </p:extLst>
  </p:cSld>
  <p:clrMapOvr>
    <a:masterClrMapping/>
  </p:clrMapOvr>
</p:sldLayout>
</file>

<file path=ppt/slideLayouts/slideLayout4831.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678122"/>
      </p:ext>
    </p:extLst>
  </p:cSld>
  <p:clrMapOvr>
    <a:masterClrMapping/>
  </p:clrMapOvr>
</p:sldLayout>
</file>

<file path=ppt/slideLayouts/slideLayout4832.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316080"/>
      </p:ext>
    </p:extLst>
  </p:cSld>
  <p:clrMapOvr>
    <a:masterClrMapping/>
  </p:clrMapOvr>
</p:sldLayout>
</file>

<file path=ppt/slideLayouts/slideLayout4833.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449582"/>
      </p:ext>
    </p:extLst>
  </p:cSld>
  <p:clrMapOvr>
    <a:masterClrMapping/>
  </p:clrMapOvr>
</p:sldLayout>
</file>

<file path=ppt/slideLayouts/slideLayout483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099038842"/>
      </p:ext>
    </p:extLst>
  </p:cSld>
  <p:clrMapOvr>
    <a:masterClrMapping/>
  </p:clrMapOvr>
</p:sldLayout>
</file>

<file path=ppt/slideLayouts/slideLayout483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384882767"/>
      </p:ext>
    </p:extLst>
  </p:cSld>
  <p:clrMapOvr>
    <a:masterClrMapping/>
  </p:clrMapOvr>
</p:sldLayout>
</file>

<file path=ppt/slideLayouts/slideLayout483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100951"/>
      </p:ext>
    </p:extLst>
  </p:cSld>
  <p:clrMapOvr>
    <a:masterClrMapping/>
  </p:clrMapOvr>
  <p:transition spd="slow" advClick="0" advTm="0">
    <p:random/>
  </p:transition>
</p:sldLayout>
</file>

<file path=ppt/slideLayouts/slideLayout483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8863364"/>
      </p:ext>
    </p:extLst>
  </p:cSld>
  <p:clrMapOvr>
    <a:masterClrMapping/>
  </p:clrMapOvr>
</p:sldLayout>
</file>

<file path=ppt/slideLayouts/slideLayout483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9233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83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97795322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853973"/>
      </p:ext>
    </p:extLst>
  </p:cSld>
  <p:clrMapOvr>
    <a:masterClrMapping/>
  </p:clrMapOvr>
</p:sldLayout>
</file>

<file path=ppt/slideLayouts/slideLayout484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42984"/>
      </p:ext>
    </p:extLst>
  </p:cSld>
  <p:clrMapOvr>
    <a:masterClrMapping/>
  </p:clrMapOvr>
  <p:transition spd="slow" advTm="3000"/>
</p:sldLayout>
</file>

<file path=ppt/slideLayouts/slideLayout484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354126"/>
      </p:ext>
    </p:extLst>
  </p:cSld>
  <p:clrMapOvr>
    <a:masterClrMapping/>
  </p:clrMapOvr>
  <p:transition spd="slow" advTm="3000"/>
</p:sldLayout>
</file>

<file path=ppt/slideLayouts/slideLayout4842.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390954"/>
      </p:ext>
    </p:extLst>
  </p:cSld>
  <p:clrMapOvr>
    <a:masterClrMapping/>
  </p:clrMapOvr>
  <p:transition spd="slow" advTm="3000"/>
</p:sldLayout>
</file>

<file path=ppt/slideLayouts/slideLayout4843.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82647"/>
      </p:ext>
    </p:extLst>
  </p:cSld>
  <p:clrMapOvr>
    <a:masterClrMapping/>
  </p:clrMapOvr>
  <p:transition spd="slow" advTm="3000"/>
</p:sldLayout>
</file>

<file path=ppt/slideLayouts/slideLayout484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832751810"/>
      </p:ext>
    </p:extLst>
  </p:cSld>
  <p:clrMapOvr>
    <a:masterClrMapping/>
  </p:clrMapOvr>
</p:sldLayout>
</file>

<file path=ppt/slideLayouts/slideLayout484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258937"/>
      </p:ext>
    </p:extLst>
  </p:cSld>
  <p:clrMapOvr>
    <a:masterClrMapping/>
  </p:clrMapOvr>
  <p:transition spd="slow" advTm="3000"/>
</p:sldLayout>
</file>

<file path=ppt/slideLayouts/slideLayout484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511592"/>
      </p:ext>
    </p:extLst>
  </p:cSld>
  <p:clrMapOvr>
    <a:masterClrMapping/>
  </p:clrMapOvr>
  <p:transition spd="slow" advTm="3000"/>
</p:sldLayout>
</file>

<file path=ppt/slideLayouts/slideLayout484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702195"/>
      </p:ext>
    </p:extLst>
  </p:cSld>
  <p:clrMapOvr>
    <a:masterClrMapping/>
  </p:clrMapOvr>
  <p:transition spd="slow" advTm="3000"/>
</p:sldLayout>
</file>

<file path=ppt/slideLayouts/slideLayout484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744598795"/>
      </p:ext>
    </p:extLst>
  </p:cSld>
  <p:clrMapOvr>
    <a:masterClrMapping/>
  </p:clrMapOvr>
</p:sldLayout>
</file>

<file path=ppt/slideLayouts/slideLayout484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551374144"/>
      </p:ext>
    </p:extLst>
  </p:cSld>
  <p:clrMapOvr>
    <a:masterClrMapping/>
  </p:clrMapOvr>
  <p:transition spd="slow" advTm="3000">
    <p:random/>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308595"/>
      </p:ext>
    </p:extLst>
  </p:cSld>
  <p:clrMapOvr>
    <a:masterClrMapping/>
  </p:clrMapOvr>
</p:sldLayout>
</file>

<file path=ppt/slideLayouts/slideLayout485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840766"/>
      </p:ext>
    </p:extLst>
  </p:cSld>
  <p:clrMapOvr>
    <a:masterClrMapping/>
  </p:clrMapOvr>
</p:sldLayout>
</file>

<file path=ppt/slideLayouts/slideLayout485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122304"/>
      </p:ext>
    </p:extLst>
  </p:cSld>
  <p:clrMapOvr>
    <a:masterClrMapping/>
  </p:clrMapOvr>
</p:sldLayout>
</file>

<file path=ppt/slideLayouts/slideLayout4852.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083401"/>
      </p:ext>
    </p:extLst>
  </p:cSld>
  <p:clrMapOvr>
    <a:masterClrMapping/>
  </p:clrMapOvr>
</p:sldLayout>
</file>

<file path=ppt/slideLayouts/slideLayout4853.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90506"/>
      </p:ext>
    </p:extLst>
  </p:cSld>
  <p:clrMapOvr>
    <a:masterClrMapping/>
  </p:clrMapOvr>
</p:sldLayout>
</file>

<file path=ppt/slideLayouts/slideLayout4854.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0483"/>
      </p:ext>
    </p:extLst>
  </p:cSld>
  <p:clrMapOvr>
    <a:masterClrMapping/>
  </p:clrMapOvr>
</p:sldLayout>
</file>

<file path=ppt/slideLayouts/slideLayout485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720070"/>
      </p:ext>
    </p:extLst>
  </p:cSld>
  <p:clrMapOvr>
    <a:masterClrMapping/>
  </p:clrMapOvr>
</p:sldLayout>
</file>

<file path=ppt/slideLayouts/slideLayout4856.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3751"/>
      </p:ext>
    </p:extLst>
  </p:cSld>
  <p:clrMapOvr>
    <a:masterClrMapping/>
  </p:clrMapOvr>
</p:sldLayout>
</file>

<file path=ppt/slideLayouts/slideLayout4857.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019759"/>
      </p:ext>
    </p:extLst>
  </p:cSld>
  <p:clrMapOvr>
    <a:masterClrMapping/>
  </p:clrMapOvr>
</p:sldLayout>
</file>

<file path=ppt/slideLayouts/slideLayout485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73333293"/>
      </p:ext>
    </p:extLst>
  </p:cSld>
  <p:clrMapOvr>
    <a:masterClrMapping/>
  </p:clrMapOvr>
</p:sldLayout>
</file>

<file path=ppt/slideLayouts/slideLayout485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808908"/>
      </p:ext>
    </p:extLst>
  </p:cSld>
  <p:clrMapOvr>
    <a:masterClrMapping/>
  </p:clrMapOvr>
  <p:transition spd="slow" advTm="3000"/>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454165"/>
      </p:ext>
    </p:extLst>
  </p:cSld>
  <p:clrMapOvr>
    <a:masterClrMapping/>
  </p:clrMapOvr>
</p:sldLayout>
</file>

<file path=ppt/slideLayouts/slideLayout486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280099"/>
      </p:ext>
    </p:extLst>
  </p:cSld>
  <p:clrMapOvr>
    <a:masterClrMapping/>
  </p:clrMapOvr>
  <p:transition spd="slow" advTm="3000"/>
</p:sldLayout>
</file>

<file path=ppt/slideLayouts/slideLayout486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18343"/>
      </p:ext>
    </p:extLst>
  </p:cSld>
  <p:clrMapOvr>
    <a:masterClrMapping/>
  </p:clrMapOvr>
  <p:transition spd="slow" advTm="3000"/>
</p:sldLayout>
</file>

<file path=ppt/slideLayouts/slideLayout4862.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615185"/>
      </p:ext>
    </p:extLst>
  </p:cSld>
  <p:clrMapOvr>
    <a:masterClrMapping/>
  </p:clrMapOvr>
  <p:transition spd="slow" advTm="3000"/>
</p:sldLayout>
</file>

<file path=ppt/slideLayouts/slideLayout486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828451819"/>
      </p:ext>
    </p:extLst>
  </p:cSld>
  <p:clrMapOvr>
    <a:masterClrMapping/>
  </p:clrMapOvr>
</p:sldLayout>
</file>

<file path=ppt/slideLayouts/slideLayout486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2301"/>
      </p:ext>
    </p:extLst>
  </p:cSld>
  <p:clrMapOvr>
    <a:masterClrMapping/>
  </p:clrMapOvr>
  <p:transition spd="slow" advTm="3000"/>
</p:sldLayout>
</file>

<file path=ppt/slideLayouts/slideLayout486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894970"/>
      </p:ext>
    </p:extLst>
  </p:cSld>
  <p:clrMapOvr>
    <a:masterClrMapping/>
  </p:clrMapOvr>
  <p:transition spd="slow" advTm="3000"/>
</p:sldLayout>
</file>

<file path=ppt/slideLayouts/slideLayout4866.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531628"/>
      </p:ext>
    </p:extLst>
  </p:cSld>
  <p:clrMapOvr>
    <a:masterClrMapping/>
  </p:clrMapOvr>
  <p:transition spd="slow" advTm="3000"/>
</p:sldLayout>
</file>

<file path=ppt/slideLayouts/slideLayout4867.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312801087"/>
      </p:ext>
    </p:extLst>
  </p:cSld>
  <p:clrMapOvr>
    <a:masterClrMapping/>
  </p:clrMapOvr>
</p:sldLayout>
</file>

<file path=ppt/slideLayouts/slideLayout4868.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822114296"/>
      </p:ext>
    </p:extLst>
  </p:cSld>
  <p:clrMapOvr>
    <a:masterClrMapping/>
  </p:clrMapOvr>
  <p:transition spd="slow" advTm="3000">
    <p:random/>
  </p:transition>
</p:sldLayout>
</file>

<file path=ppt/slideLayouts/slideLayout486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32221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65934640"/>
      </p:ext>
    </p:extLst>
  </p:cSld>
  <p:clrMapOvr>
    <a:masterClrMapping/>
  </p:clrMapOvr>
</p:sldLayout>
</file>

<file path=ppt/slideLayouts/slideLayout487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232141"/>
      </p:ext>
    </p:extLst>
  </p:cSld>
  <p:clrMapOvr>
    <a:masterClrMapping/>
  </p:clrMapOvr>
</p:sldLayout>
</file>

<file path=ppt/slideLayouts/slideLayout4871.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784654"/>
      </p:ext>
    </p:extLst>
  </p:cSld>
  <p:clrMapOvr>
    <a:masterClrMapping/>
  </p:clrMapOvr>
</p:sldLayout>
</file>

<file path=ppt/slideLayouts/slideLayout4872.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852400"/>
      </p:ext>
    </p:extLst>
  </p:cSld>
  <p:clrMapOvr>
    <a:masterClrMapping/>
  </p:clrMapOvr>
</p:sldLayout>
</file>

<file path=ppt/slideLayouts/slideLayout4873.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48206"/>
      </p:ext>
    </p:extLst>
  </p:cSld>
  <p:clrMapOvr>
    <a:masterClrMapping/>
  </p:clrMapOvr>
</p:sldLayout>
</file>

<file path=ppt/slideLayouts/slideLayout4874.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55501"/>
      </p:ext>
    </p:extLst>
  </p:cSld>
  <p:clrMapOvr>
    <a:masterClrMapping/>
  </p:clrMapOvr>
</p:sldLayout>
</file>

<file path=ppt/slideLayouts/slideLayout4875.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885631"/>
      </p:ext>
    </p:extLst>
  </p:cSld>
  <p:clrMapOvr>
    <a:masterClrMapping/>
  </p:clrMapOvr>
</p:sldLayout>
</file>

<file path=ppt/slideLayouts/slideLayout4876.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20675"/>
      </p:ext>
    </p:extLst>
  </p:cSld>
  <p:clrMapOvr>
    <a:masterClrMapping/>
  </p:clrMapOvr>
</p:sldLayout>
</file>

<file path=ppt/slideLayouts/slideLayout487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989132640"/>
      </p:ext>
    </p:extLst>
  </p:cSld>
  <p:clrMapOvr>
    <a:masterClrMapping/>
  </p:clrMapOvr>
</p:sldLayout>
</file>

<file path=ppt/slideLayouts/slideLayout48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defTabSz="457200">
              <a:defRPr/>
            </a:pPr>
            <a:fld id="{11A00E80-0773-4B86-BEB2-875C89E51D11}" type="slidenum">
              <a:rPr lang="en-US" altLang="en-US"/>
              <a:pPr defTabSz="457200">
                <a:defRPr/>
              </a:pPr>
              <a:t>‹#›</a:t>
            </a:fld>
            <a:endParaRPr lang="en-US" altLang="en-US"/>
          </a:p>
        </p:txBody>
      </p:sp>
    </p:spTree>
    <p:extLst>
      <p:ext uri="{BB962C8B-B14F-4D97-AF65-F5344CB8AC3E}">
        <p14:creationId xmlns:p14="http://schemas.microsoft.com/office/powerpoint/2010/main" val="1200587056"/>
      </p:ext>
    </p:extLst>
  </p:cSld>
  <p:clrMapOvr>
    <a:masterClrMapping/>
  </p:clrMapOvr>
</p:sldLayout>
</file>

<file path=ppt/slideLayouts/slideLayout487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1E24BA01-BC1B-4B94-A8AD-45563E9DE245}"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A2D763E4-8A87-4742-9074-96AA7BC6990E}" type="slidenum">
              <a:rPr lang="zh-CN" altLang="en-US"/>
              <a:pPr defTabSz="457200">
                <a:defRPr/>
              </a:pPr>
              <a:t>‹#›</a:t>
            </a:fld>
            <a:endParaRPr lang="zh-CN" altLang="en-US"/>
          </a:p>
        </p:txBody>
      </p:sp>
    </p:spTree>
    <p:extLst>
      <p:ext uri="{BB962C8B-B14F-4D97-AF65-F5344CB8AC3E}">
        <p14:creationId xmlns:p14="http://schemas.microsoft.com/office/powerpoint/2010/main" val="7832870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22148905"/>
      </p:ext>
    </p:extLst>
  </p:cSld>
  <p:clrMapOvr>
    <a:masterClrMapping/>
  </p:clrMapOvr>
</p:sldLayout>
</file>

<file path=ppt/slideLayouts/slideLayout488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C411BDAE-6536-4789-8EE9-318E2A0DA2AB}" type="datetimeFigureOut">
              <a:rPr lang="zh-CN" altLang="en-US"/>
              <a:pPr defTabSz="457200">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495BC1A8-988B-4D3D-86C0-1017939A8EDB}" type="slidenum">
              <a:rPr lang="zh-CN" altLang="en-US"/>
              <a:pPr defTabSz="457200">
                <a:defRPr/>
              </a:pPr>
              <a:t>‹#›</a:t>
            </a:fld>
            <a:endParaRPr lang="zh-CN" altLang="en-US"/>
          </a:p>
        </p:txBody>
      </p:sp>
    </p:spTree>
    <p:extLst>
      <p:ext uri="{BB962C8B-B14F-4D97-AF65-F5344CB8AC3E}">
        <p14:creationId xmlns:p14="http://schemas.microsoft.com/office/powerpoint/2010/main" val="2370324731"/>
      </p:ext>
    </p:extLst>
  </p:cSld>
  <p:clrMapOvr>
    <a:masterClrMapping/>
  </p:clrMapOvr>
</p:sldLayout>
</file>

<file path=ppt/slideLayouts/slideLayout488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5936"/>
      </p:ext>
    </p:extLst>
  </p:cSld>
  <p:clrMapOvr>
    <a:masterClrMapping/>
  </p:clrMapOvr>
</p:sldLayout>
</file>

<file path=ppt/slideLayouts/slideLayout4882.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49675"/>
      </p:ext>
    </p:extLst>
  </p:cSld>
  <p:clrMapOvr>
    <a:masterClrMapping/>
  </p:clrMapOvr>
</p:sldLayout>
</file>

<file path=ppt/slideLayouts/slideLayout488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2474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77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3058499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pPr>
                <a:defRPr/>
              </a:pPr>
              <a:t>‹#›</a:t>
            </a:fld>
            <a:endParaRPr lang="zh-CN" altLang="en-US" sz="2398"/>
          </a:p>
        </p:txBody>
      </p:sp>
    </p:spTree>
    <p:extLst>
      <p:ext uri="{BB962C8B-B14F-4D97-AF65-F5344CB8AC3E}">
        <p14:creationId xmlns:p14="http://schemas.microsoft.com/office/powerpoint/2010/main" val="391779348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8808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610099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850860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9420401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281941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235413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8127757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sz="2398"/>
              <a:pPr>
                <a:defRPr/>
              </a:pPr>
              <a:t>‹#›</a:t>
            </a:fld>
            <a:endParaRPr lang="zh-CN" altLang="en-US" sz="2398"/>
          </a:p>
        </p:txBody>
      </p:sp>
    </p:spTree>
    <p:extLst>
      <p:ext uri="{BB962C8B-B14F-4D97-AF65-F5344CB8AC3E}">
        <p14:creationId xmlns:p14="http://schemas.microsoft.com/office/powerpoint/2010/main" val="134477973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8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00470"/>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sz="2398"/>
              <a:pPr>
                <a:defRPr/>
              </a:pPr>
              <a:t>‹#›</a:t>
            </a:fld>
            <a:endParaRPr lang="zh-CN" altLang="en-US" sz="2398"/>
          </a:p>
        </p:txBody>
      </p:sp>
    </p:spTree>
    <p:extLst>
      <p:ext uri="{BB962C8B-B14F-4D97-AF65-F5344CB8AC3E}">
        <p14:creationId xmlns:p14="http://schemas.microsoft.com/office/powerpoint/2010/main" val="40840619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3126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sz="2398"/>
              <a:pPr>
                <a:defRPr/>
              </a:pPr>
              <a:t>‹#›</a:t>
            </a:fld>
            <a:endParaRPr lang="zh-CN" altLang="en-US" sz="2398"/>
          </a:p>
        </p:txBody>
      </p:sp>
    </p:spTree>
    <p:extLst>
      <p:ext uri="{BB962C8B-B14F-4D97-AF65-F5344CB8AC3E}">
        <p14:creationId xmlns:p14="http://schemas.microsoft.com/office/powerpoint/2010/main" val="166020338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33285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sz="2398"/>
              <a:pPr>
                <a:defRPr/>
              </a:pPr>
              <a:t>‹#›</a:t>
            </a:fld>
            <a:endParaRPr lang="zh-CN" altLang="en-US" sz="2398"/>
          </a:p>
        </p:txBody>
      </p:sp>
    </p:spTree>
    <p:extLst>
      <p:ext uri="{BB962C8B-B14F-4D97-AF65-F5344CB8AC3E}">
        <p14:creationId xmlns:p14="http://schemas.microsoft.com/office/powerpoint/2010/main" val="381584558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615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sz="2398"/>
              <a:pPr>
                <a:defRPr/>
              </a:pPr>
              <a:t>‹#›</a:t>
            </a:fld>
            <a:endParaRPr lang="zh-CN" altLang="en-US" sz="2398"/>
          </a:p>
        </p:txBody>
      </p:sp>
    </p:spTree>
    <p:extLst>
      <p:ext uri="{BB962C8B-B14F-4D97-AF65-F5344CB8AC3E}">
        <p14:creationId xmlns:p14="http://schemas.microsoft.com/office/powerpoint/2010/main" val="188861415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12186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48744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2149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64995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2159489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3528487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99079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2626884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7558131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sz="2398"/>
              <a:pPr>
                <a:defRPr/>
              </a:pPr>
              <a:t>‹#›</a:t>
            </a:fld>
            <a:endParaRPr lang="zh-CN" altLang="en-US" sz="2398"/>
          </a:p>
        </p:txBody>
      </p:sp>
    </p:spTree>
    <p:extLst>
      <p:ext uri="{BB962C8B-B14F-4D97-AF65-F5344CB8AC3E}">
        <p14:creationId xmlns:p14="http://schemas.microsoft.com/office/powerpoint/2010/main" val="406946931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8275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sz="2398"/>
              <a:pPr>
                <a:defRPr/>
              </a:pPr>
              <a:t>‹#›</a:t>
            </a:fld>
            <a:endParaRPr lang="zh-CN" altLang="en-US" sz="2398"/>
          </a:p>
        </p:txBody>
      </p:sp>
    </p:spTree>
    <p:extLst>
      <p:ext uri="{BB962C8B-B14F-4D97-AF65-F5344CB8AC3E}">
        <p14:creationId xmlns:p14="http://schemas.microsoft.com/office/powerpoint/2010/main" val="188246377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4861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sz="2398"/>
              <a:pPr>
                <a:defRPr/>
              </a:pPr>
              <a:t>‹#›</a:t>
            </a:fld>
            <a:endParaRPr lang="zh-CN" altLang="en-US" sz="2398"/>
          </a:p>
        </p:txBody>
      </p:sp>
    </p:spTree>
    <p:extLst>
      <p:ext uri="{BB962C8B-B14F-4D97-AF65-F5344CB8AC3E}">
        <p14:creationId xmlns:p14="http://schemas.microsoft.com/office/powerpoint/2010/main" val="3652775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6862291"/>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1572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sz="2398"/>
              <a:pPr>
                <a:defRPr/>
              </a:pPr>
              <a:t>‹#›</a:t>
            </a:fld>
            <a:endParaRPr lang="zh-CN" altLang="en-US" sz="2398"/>
          </a:p>
        </p:txBody>
      </p:sp>
    </p:spTree>
    <p:extLst>
      <p:ext uri="{BB962C8B-B14F-4D97-AF65-F5344CB8AC3E}">
        <p14:creationId xmlns:p14="http://schemas.microsoft.com/office/powerpoint/2010/main" val="314775102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1722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sz="2398"/>
              <a:pPr>
                <a:defRPr/>
              </a:pPr>
              <a:t>‹#›</a:t>
            </a:fld>
            <a:endParaRPr lang="zh-CN" altLang="en-US" sz="2398"/>
          </a:p>
        </p:txBody>
      </p:sp>
    </p:spTree>
    <p:extLst>
      <p:ext uri="{BB962C8B-B14F-4D97-AF65-F5344CB8AC3E}">
        <p14:creationId xmlns:p14="http://schemas.microsoft.com/office/powerpoint/2010/main" val="28728625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45751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sz="2398">
                <a:solidFill>
                  <a:srgbClr val="5F5F5F"/>
                </a:solidFill>
              </a:rPr>
              <a:pPr>
                <a:defRPr/>
              </a:pPr>
              <a:t>2021/9/11</a:t>
            </a:fld>
            <a:endParaRPr lang="zh-CN" altLang="en-US" sz="2398">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sz="2398">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sz="2398">
                <a:solidFill>
                  <a:srgbClr val="5F5F5F"/>
                </a:solidFill>
              </a:rPr>
              <a:pPr>
                <a:defRPr/>
              </a:pPr>
              <a:t>‹#›</a:t>
            </a:fld>
            <a:endParaRPr lang="zh-CN" altLang="en-US" sz="2398">
              <a:solidFill>
                <a:srgbClr val="5F5F5F"/>
              </a:solidFill>
            </a:endParaRPr>
          </a:p>
        </p:txBody>
      </p:sp>
    </p:spTree>
    <p:extLst>
      <p:ext uri="{BB962C8B-B14F-4D97-AF65-F5344CB8AC3E}">
        <p14:creationId xmlns:p14="http://schemas.microsoft.com/office/powerpoint/2010/main" val="74488243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sz="2398"/>
              <a:pPr>
                <a:defRPr/>
              </a:pPr>
              <a:t>‹#›</a:t>
            </a:fld>
            <a:endParaRPr lang="zh-CN" altLang="en-US" sz="2398"/>
          </a:p>
        </p:txBody>
      </p:sp>
    </p:spTree>
    <p:extLst>
      <p:ext uri="{BB962C8B-B14F-4D97-AF65-F5344CB8AC3E}">
        <p14:creationId xmlns:p14="http://schemas.microsoft.com/office/powerpoint/2010/main" val="311624900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82149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29087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161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8920100"/>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sz="2398"/>
              <a:pPr>
                <a:defRPr/>
              </a:pPr>
              <a:t>‹#›</a:t>
            </a:fld>
            <a:endParaRPr lang="zh-CN" altLang="en-US" sz="2398"/>
          </a:p>
        </p:txBody>
      </p:sp>
    </p:spTree>
    <p:extLst>
      <p:ext uri="{BB962C8B-B14F-4D97-AF65-F5344CB8AC3E}">
        <p14:creationId xmlns:p14="http://schemas.microsoft.com/office/powerpoint/2010/main" val="8335088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sz="2398"/>
              <a:pPr>
                <a:defRPr/>
              </a:pPr>
              <a:t>‹#›</a:t>
            </a:fld>
            <a:endParaRPr lang="zh-CN" altLang="en-US" sz="2398"/>
          </a:p>
        </p:txBody>
      </p:sp>
    </p:spTree>
    <p:extLst>
      <p:ext uri="{BB962C8B-B14F-4D97-AF65-F5344CB8AC3E}">
        <p14:creationId xmlns:p14="http://schemas.microsoft.com/office/powerpoint/2010/main" val="94870574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9008"/>
      </p:ext>
    </p:extLst>
  </p:cSld>
  <p:clrMapOvr>
    <a:masterClrMapping/>
  </p:clrMapOvr>
  <p:transition spd="slow" advClick="0" advTm="0">
    <p:rand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sz="2398"/>
              <a:pPr>
                <a:defRPr/>
              </a:pPr>
              <a:t>‹#›</a:t>
            </a:fld>
            <a:endParaRPr lang="zh-CN" altLang="en-US" sz="2398"/>
          </a:p>
        </p:txBody>
      </p:sp>
    </p:spTree>
    <p:extLst>
      <p:ext uri="{BB962C8B-B14F-4D97-AF65-F5344CB8AC3E}">
        <p14:creationId xmlns:p14="http://schemas.microsoft.com/office/powerpoint/2010/main" val="416469716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cSld name="2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2021/9/11</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3334018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cSld name="2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2021/9/11</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28932429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cSld name="2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2021/9/11</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25884829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859660"/>
      </p:ext>
    </p:extLst>
  </p:cSld>
  <p:clrMapOvr>
    <a:masterClrMapping/>
  </p:clrMapOvr>
  <p:hf hdr="0" ftr="0" dt="0"/>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084817"/>
      </p:ext>
    </p:extLst>
  </p:cSld>
  <p:clrMapOvr>
    <a:masterClrMapping/>
  </p:clrMapOvr>
  <p:hf hdr="0" ftr="0" dt="0"/>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757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829993"/>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919373"/>
      </p:ext>
    </p:extLst>
  </p:cSld>
  <p:clrMapOvr>
    <a:masterClrMapping/>
  </p:clrMapOvr>
  <p:hf hdr="0" ftr="0" dt="0"/>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9/11/2021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591342"/>
      </p:ext>
    </p:extLst>
  </p:cSld>
  <p:clrMapOvr>
    <a:masterClrMapping/>
  </p:clrMapOvr>
  <p:hf hdr="0" ftr="0" dt="0"/>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92058923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9/11/2021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16722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098580"/>
      </p:ext>
    </p:extLst>
  </p:cSld>
  <p:clrMapOvr>
    <a:masterClrMapping/>
  </p:clrMapOvr>
  <p:hf hdr="0" ftr="0" dt="0"/>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66086"/>
      </p:ext>
    </p:extLst>
  </p:cSld>
  <p:clrMapOvr>
    <a:masterClrMapping/>
  </p:clrMapOvr>
  <p:hf hdr="0" ftr="0" dt="0"/>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387060"/>
      </p:ext>
    </p:extLst>
  </p:cSld>
  <p:clrMapOvr>
    <a:masterClrMapping/>
  </p:clrMapOvr>
  <p:hf hdr="0" ftr="0" dt="0"/>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3655356"/>
      </p:ext>
    </p:extLst>
  </p:cSld>
  <p:clrMapOvr>
    <a:masterClrMapping/>
  </p:clrMapOvr>
  <p:hf hdr="0" ftr="0" dt="0"/>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38341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26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6383169"/>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1924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66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165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450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4699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6608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948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184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3100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03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653915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41824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2772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1394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3906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54257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7668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07836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958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89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16696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9852385"/>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5906591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469279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9725889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001505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709793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164780946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32407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400947829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24927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446878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69205641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64993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26548635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1719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0113653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7840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5433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484285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1127773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899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26995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25628"/>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2446845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819960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3393397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61548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33908930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19748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55175634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96372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181837131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80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3609581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246151351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2134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9204030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411417914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4628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01483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9244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369322300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78514565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1845"/>
      </p:ext>
    </p:extLst>
  </p:cSld>
  <p:clrMapOvr>
    <a:masterClrMapping/>
  </p:clrMapOvr>
  <p:transition spd="slow"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779"/>
      </p:ext>
    </p:extLst>
  </p:cSld>
  <p:clrMapOvr>
    <a:masterClrMapping/>
  </p:clrMapOvr>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4601146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6776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3917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2416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4631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6333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23350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86434292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9496320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05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3885938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1654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32310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3231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1848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06060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7376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3636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6659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71591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775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019726"/>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04030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0796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7568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96676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6762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8936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98148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3243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49439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2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87981328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3327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87760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39006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7285211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008567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895987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4155616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02088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077723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92568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874252"/>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3239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77622163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43271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31522636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7842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35475485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8240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164046422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25672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97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6169107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12184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2106192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3332468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4748138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9400788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035787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6020501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60016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78837195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6918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7118"/>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3749656514"/>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33696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0853814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58685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15335578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63303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21700345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22764325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43993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892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2021/9/11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06269271"/>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98973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188385866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251116063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5017"/>
      </p:ext>
    </p:extLst>
  </p:cSld>
  <p:clrMapOvr>
    <a:masterClrMapping/>
  </p:clrMapOvr>
  <p:transition spd="slow" advClick="0" advTm="0">
    <p:random/>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19251184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348951047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16694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65304825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06177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4227491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6434846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48234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412553155"/>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64452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4303922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9775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5557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5253895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80080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263504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95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0397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900515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478731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11660842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53642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21896171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15535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82143537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21435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11500450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41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6494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56546688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28456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68396"/>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2569500"/>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686925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5904752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59811117"/>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92372960"/>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7153785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5233484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903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7546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5016922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4105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257050614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87410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4350797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7691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1046393575"/>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31907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57882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2863233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156812485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88525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570251"/>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84102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2274086239"/>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87692835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228305"/>
      </p:ext>
    </p:extLst>
  </p:cSld>
  <p:clrMapOvr>
    <a:masterClrMapping/>
  </p:clrMapOvr>
  <p:transition spd="slow" advClick="0" advTm="0">
    <p:random/>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2344148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787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52244136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61935771"/>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2573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41338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72461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67740"/>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136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0334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3282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4876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517520"/>
      </p:ext>
    </p:extLst>
  </p:cSld>
  <p:clrMapOvr>
    <a:masterClrMapping/>
  </p:clrMapOvr>
  <p:transition spd="slow" advTm="3000">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00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9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88516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6672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71267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9668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8731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1851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41222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96822845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2331"/>
      </p:ext>
    </p:extLst>
  </p:cSld>
  <p:clrMapOvr>
    <a:masterClrMapping/>
  </p:clrMapOvr>
  <p:transition spd="slow" advClick="0" advTm="4000">
    <p:comb/>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34753"/>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0191994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001354632"/>
      </p:ext>
    </p:extLst>
  </p:cSld>
  <p:clrMapOvr>
    <a:masterClrMapping/>
  </p:clrMapOvr>
  <p:transition spd="slow"/>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1304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24764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2837584842"/>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58413"/>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23446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870759"/>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67646"/>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957663"/>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90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sz="2398">
                <a:solidFill>
                  <a:srgbClr val="5F5F5F"/>
                </a:solidFill>
                <a:cs typeface="Arial" panose="020B0604020202020204" pitchFamily="34" charset="0"/>
              </a:rPr>
              <a:pPr>
                <a:defRPr/>
              </a:pPr>
              <a:t>‹#›</a:t>
            </a:fld>
            <a:endParaRPr lang="en-US" altLang="en-US" sz="2398">
              <a:solidFill>
                <a:srgbClr val="5F5F5F"/>
              </a:solidFill>
              <a:cs typeface="Arial" panose="020B0604020202020204" pitchFamily="34" charset="0"/>
            </a:endParaRPr>
          </a:p>
        </p:txBody>
      </p:sp>
    </p:spTree>
    <p:extLst>
      <p:ext uri="{BB962C8B-B14F-4D97-AF65-F5344CB8AC3E}">
        <p14:creationId xmlns:p14="http://schemas.microsoft.com/office/powerpoint/2010/main" val="3825907095"/>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65502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16346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962260959"/>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091562"/>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4659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43998"/>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36001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4273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1114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97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32684"/>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35566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51317207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605371"/>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02600"/>
      </p:ext>
    </p:extLst>
  </p:cSld>
  <p:clrMapOvr>
    <a:masterClrMapping/>
  </p:clrMapOvr>
  <p:transition spd="slow"/>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729859536"/>
      </p:ext>
    </p:extLst>
  </p:cSld>
  <p:clrMapOvr>
    <a:masterClrMapping/>
  </p:clrMapOvr>
  <p:transition spd="slow"/>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56532"/>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3429362111"/>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671065"/>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2260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305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50915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483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83743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79687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5742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0425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273443799"/>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16885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354761"/>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91813"/>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33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89045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545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4384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05247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55242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75946862"/>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35595"/>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35615"/>
      </p:ext>
    </p:extLst>
  </p:cSld>
  <p:clrMapOvr>
    <a:masterClrMapping/>
  </p:clrMapOvr>
  <p:transition spd="slow"/>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402575408"/>
      </p:ext>
    </p:extLst>
  </p:cSld>
  <p:clrMapOvr>
    <a:masterClrMapping/>
  </p:clrMapOvr>
  <p:transition spd="slow"/>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621009"/>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3248279"/>
      </p:ext>
    </p:extLst>
  </p:cSld>
  <p:clrMapOvr>
    <a:masterClrMapping/>
  </p:clrMapOvr>
  <p:transition spd="slow"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815214"/>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98978"/>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64112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888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433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78740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85238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44098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6248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2021/9/11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162067538"/>
      </p:ext>
    </p:extLst>
  </p:cSld>
  <p:clrMapOvr>
    <a:masterClrMapping/>
  </p:clrMapOvr>
  <p:transition spd="slow" advTm="3000">
    <p:random/>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429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17064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03539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3750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467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70940"/>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96876"/>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65854"/>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7584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25913145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727672"/>
      </p:ext>
    </p:extLst>
  </p:cSld>
  <p:clrMapOvr>
    <a:masterClrMapping/>
  </p:clrMapOvr>
  <p:transition spd="slow" advClick="0" advTm="4000">
    <p:comb/>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660955"/>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0239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4277340467"/>
      </p:ext>
    </p:extLst>
  </p:cSld>
  <p:clrMapOvr>
    <a:masterClrMapping/>
  </p:clrMapOvr>
  <p:transition spd="slow"/>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326594178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21632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65659"/>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64199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3833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009580"/>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30471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6980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11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418409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19421"/>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54177"/>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74653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35427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73344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321842"/>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82172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7598"/>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26426"/>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064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92861539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7832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06679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22129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440375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37032657"/>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3071549"/>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7227010"/>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8131320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914551"/>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4178610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09119"/>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74967"/>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016377969"/>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09647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208953724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619971"/>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76301702"/>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9165"/>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6992234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32735"/>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07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3742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42291551"/>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2650477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3015476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464944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1482617"/>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6479652"/>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540824194"/>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1514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58767253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07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1216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664351154"/>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865694"/>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4063916296"/>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68652"/>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94198182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350387"/>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69755120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4257220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136334"/>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321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46184"/>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62402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403302452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66211949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822636"/>
      </p:ext>
    </p:extLst>
  </p:cSld>
  <p:clrMapOvr>
    <a:masterClrMapping/>
  </p:clrMapOvr>
  <p:transition spd="slow" advClick="0" advTm="0">
    <p:random/>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340187798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73651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98466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3566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06357"/>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67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74914"/>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28228"/>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2472298099"/>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4016358279"/>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0158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55450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403409"/>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68387"/>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679324"/>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067449"/>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632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83956"/>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111496"/>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858055"/>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860628"/>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02261"/>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0123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459245"/>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4603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599225"/>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3113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30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557632"/>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39857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42812"/>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261846"/>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71345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186655"/>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61316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38429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4582128"/>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517819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874504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680763"/>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1750015"/>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7756913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7447720"/>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2565195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58855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50174706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53161"/>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4237230835"/>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548614"/>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18880130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30105"/>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59930"/>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216908637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1054"/>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58338"/>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551758"/>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244061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59338320"/>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1141211"/>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9173976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314410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908225"/>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338302207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19870"/>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144010707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544238"/>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501364545"/>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7480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216081871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95298"/>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96637272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6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60543"/>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2369979165"/>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3136738239"/>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64984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536712"/>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79753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0477155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597415910"/>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794083"/>
      </p:ext>
    </p:extLst>
  </p:cSld>
  <p:clrMapOvr>
    <a:masterClrMapping/>
  </p:clrMapOvr>
  <p:transition spd="slow" advClick="0" advTm="0">
    <p:random/>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141627803"/>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730539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381849"/>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903065"/>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980454641"/>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87344"/>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832024244"/>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8172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400704336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933434"/>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61437447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7705"/>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251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322190"/>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4019238"/>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432345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0001690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30014900"/>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2877443"/>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658498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727062456"/>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106906"/>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883692346"/>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127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61124"/>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99203293"/>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591543"/>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35365619"/>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83000"/>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733054916"/>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725723"/>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9935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22466310"/>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393821"/>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2384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99" Type="http://schemas.openxmlformats.org/officeDocument/2006/relationships/slideLayout" Target="../slideLayouts/slideLayout310.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24" Type="http://schemas.openxmlformats.org/officeDocument/2006/relationships/slideLayout" Target="../slideLayouts/slideLayout335.xml"/><Relationship Id="rId366" Type="http://schemas.openxmlformats.org/officeDocument/2006/relationships/slideLayout" Target="../slideLayouts/slideLayout377.xml"/><Relationship Id="rId531" Type="http://schemas.openxmlformats.org/officeDocument/2006/relationships/image" Target="../media/image3.png"/><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181" Type="http://schemas.openxmlformats.org/officeDocument/2006/relationships/slideLayout" Target="../slideLayouts/slideLayout192.xml"/><Relationship Id="rId237" Type="http://schemas.openxmlformats.org/officeDocument/2006/relationships/slideLayout" Target="../slideLayouts/slideLayout248.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44" Type="http://schemas.openxmlformats.org/officeDocument/2006/relationships/slideLayout" Target="../slideLayouts/slideLayout455.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46" Type="http://schemas.openxmlformats.org/officeDocument/2006/relationships/slideLayout" Target="../slideLayouts/slideLayout357.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image" Target="../media/image5.emf"/><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28" Type="http://schemas.openxmlformats.org/officeDocument/2006/relationships/slideLayout" Target="../slideLayouts/slideLayout339.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535" Type="http://schemas.openxmlformats.org/officeDocument/2006/relationships/image" Target="../media/image7.emf"/><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381" Type="http://schemas.openxmlformats.org/officeDocument/2006/relationships/slideLayout" Target="../slideLayouts/slideLayout392.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58" Type="http://schemas.openxmlformats.org/officeDocument/2006/relationships/slideLayout" Target="../slideLayouts/slideLayout469.xml"/><Relationship Id="rId479" Type="http://schemas.openxmlformats.org/officeDocument/2006/relationships/slideLayout" Target="../slideLayouts/slideLayout490.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283" Type="http://schemas.openxmlformats.org/officeDocument/2006/relationships/slideLayout" Target="../slideLayouts/slideLayout294.xml"/><Relationship Id="rId318" Type="http://schemas.openxmlformats.org/officeDocument/2006/relationships/slideLayout" Target="../slideLayouts/slideLayout329.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25" Type="http://schemas.openxmlformats.org/officeDocument/2006/relationships/slideLayout" Target="../slideLayouts/slideLayout536.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371" Type="http://schemas.openxmlformats.org/officeDocument/2006/relationships/slideLayout" Target="../slideLayouts/slideLayout382.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27" Type="http://schemas.openxmlformats.org/officeDocument/2006/relationships/slideLayout" Target="../slideLayouts/slideLayout438.xml"/><Relationship Id="rId448" Type="http://schemas.openxmlformats.org/officeDocument/2006/relationships/slideLayout" Target="../slideLayouts/slideLayout459.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273" Type="http://schemas.openxmlformats.org/officeDocument/2006/relationships/slideLayout" Target="../slideLayouts/slideLayout284.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17" Type="http://schemas.openxmlformats.org/officeDocument/2006/relationships/slideLayout" Target="../slideLayouts/slideLayout428.xml"/><Relationship Id="rId438" Type="http://schemas.openxmlformats.org/officeDocument/2006/relationships/slideLayout" Target="../slideLayouts/slideLayout449.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284" Type="http://schemas.openxmlformats.org/officeDocument/2006/relationships/slideLayout" Target="../slideLayouts/slideLayout295.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526" Type="http://schemas.openxmlformats.org/officeDocument/2006/relationships/theme" Target="../theme/theme2.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330" Type="http://schemas.openxmlformats.org/officeDocument/2006/relationships/slideLayout" Target="../slideLayouts/slideLayout341.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72" Type="http://schemas.openxmlformats.org/officeDocument/2006/relationships/slideLayout" Target="../slideLayouts/slideLayout383.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28" Type="http://schemas.openxmlformats.org/officeDocument/2006/relationships/slideLayout" Target="../slideLayouts/slideLayout439.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4" Type="http://schemas.openxmlformats.org/officeDocument/2006/relationships/slideLayout" Target="../slideLayouts/slideLayout285.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481" Type="http://schemas.openxmlformats.org/officeDocument/2006/relationships/slideLayout" Target="../slideLayouts/slideLayout492.xml"/><Relationship Id="rId516" Type="http://schemas.openxmlformats.org/officeDocument/2006/relationships/slideLayout" Target="../slideLayouts/slideLayout52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320" Type="http://schemas.openxmlformats.org/officeDocument/2006/relationships/slideLayout" Target="../slideLayouts/slideLayout331.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341" Type="http://schemas.openxmlformats.org/officeDocument/2006/relationships/slideLayout" Target="../slideLayouts/slideLayout352.xml"/><Relationship Id="rId362" Type="http://schemas.openxmlformats.org/officeDocument/2006/relationships/slideLayout" Target="../slideLayouts/slideLayout373.xml"/><Relationship Id="rId383" Type="http://schemas.openxmlformats.org/officeDocument/2006/relationships/slideLayout" Target="../slideLayouts/slideLayout394.xml"/><Relationship Id="rId418" Type="http://schemas.openxmlformats.org/officeDocument/2006/relationships/slideLayout" Target="../slideLayouts/slideLayout429.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471" Type="http://schemas.openxmlformats.org/officeDocument/2006/relationships/slideLayout" Target="../slideLayouts/slideLayout482.xml"/><Relationship Id="rId506" Type="http://schemas.openxmlformats.org/officeDocument/2006/relationships/slideLayout" Target="../slideLayouts/slideLayout51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27" Type="http://schemas.microsoft.com/office/2007/relationships/media" Target="../media/media1.mp3"/><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331" Type="http://schemas.openxmlformats.org/officeDocument/2006/relationships/slideLayout" Target="../slideLayouts/slideLayout342.xml"/><Relationship Id="rId352" Type="http://schemas.openxmlformats.org/officeDocument/2006/relationships/slideLayout" Target="../slideLayouts/slideLayout363.xml"/><Relationship Id="rId373" Type="http://schemas.openxmlformats.org/officeDocument/2006/relationships/slideLayout" Target="../slideLayouts/slideLayout384.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75" Type="http://schemas.openxmlformats.org/officeDocument/2006/relationships/slideLayout" Target="../slideLayouts/slideLayout286.xml"/><Relationship Id="rId296" Type="http://schemas.openxmlformats.org/officeDocument/2006/relationships/slideLayout" Target="../slideLayouts/slideLayout307.xml"/><Relationship Id="rId300" Type="http://schemas.openxmlformats.org/officeDocument/2006/relationships/slideLayout" Target="../slideLayouts/slideLayout311.xml"/><Relationship Id="rId461" Type="http://schemas.openxmlformats.org/officeDocument/2006/relationships/slideLayout" Target="../slideLayouts/slideLayout472.xml"/><Relationship Id="rId482" Type="http://schemas.openxmlformats.org/officeDocument/2006/relationships/slideLayout" Target="../slideLayouts/slideLayout493.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42" Type="http://schemas.openxmlformats.org/officeDocument/2006/relationships/slideLayout" Target="../slideLayouts/slideLayout353.xml"/><Relationship Id="rId363" Type="http://schemas.openxmlformats.org/officeDocument/2006/relationships/slideLayout" Target="../slideLayouts/slideLayout374.xml"/><Relationship Id="rId384" Type="http://schemas.openxmlformats.org/officeDocument/2006/relationships/slideLayout" Target="../slideLayouts/slideLayout395.xml"/><Relationship Id="rId419" Type="http://schemas.openxmlformats.org/officeDocument/2006/relationships/slideLayout" Target="../slideLayouts/slideLayout430.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72" Type="http://schemas.openxmlformats.org/officeDocument/2006/relationships/slideLayout" Target="../slideLayouts/slideLayout483.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28" Type="http://schemas.openxmlformats.org/officeDocument/2006/relationships/audio" Target="../media/media1.mp3"/><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32" Type="http://schemas.openxmlformats.org/officeDocument/2006/relationships/slideLayout" Target="../slideLayouts/slideLayout343.xml"/><Relationship Id="rId353" Type="http://schemas.openxmlformats.org/officeDocument/2006/relationships/slideLayout" Target="../slideLayouts/slideLayout364.xml"/><Relationship Id="rId374" Type="http://schemas.openxmlformats.org/officeDocument/2006/relationships/slideLayout" Target="../slideLayouts/slideLayout385.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420" Type="http://schemas.openxmlformats.org/officeDocument/2006/relationships/slideLayout" Target="../slideLayouts/slideLayout431.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276" Type="http://schemas.openxmlformats.org/officeDocument/2006/relationships/slideLayout" Target="../slideLayouts/slideLayout287.xml"/><Relationship Id="rId297" Type="http://schemas.openxmlformats.org/officeDocument/2006/relationships/slideLayout" Target="../slideLayouts/slideLayout308.xml"/><Relationship Id="rId441" Type="http://schemas.openxmlformats.org/officeDocument/2006/relationships/slideLayout" Target="../slideLayouts/slideLayout452.xml"/><Relationship Id="rId462" Type="http://schemas.openxmlformats.org/officeDocument/2006/relationships/slideLayout" Target="../slideLayouts/slideLayout473.xml"/><Relationship Id="rId483" Type="http://schemas.openxmlformats.org/officeDocument/2006/relationships/slideLayout" Target="../slideLayouts/slideLayout494.xml"/><Relationship Id="rId518" Type="http://schemas.openxmlformats.org/officeDocument/2006/relationships/slideLayout" Target="../slideLayouts/slideLayout529.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22" Type="http://schemas.openxmlformats.org/officeDocument/2006/relationships/slideLayout" Target="../slideLayouts/slideLayout333.xml"/><Relationship Id="rId343" Type="http://schemas.openxmlformats.org/officeDocument/2006/relationships/slideLayout" Target="../slideLayouts/slideLayout354.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31" Type="http://schemas.openxmlformats.org/officeDocument/2006/relationships/slideLayout" Target="../slideLayouts/slideLayout442.xml"/><Relationship Id="rId452" Type="http://schemas.openxmlformats.org/officeDocument/2006/relationships/slideLayout" Target="../slideLayouts/slideLayout463.xml"/><Relationship Id="rId473" Type="http://schemas.openxmlformats.org/officeDocument/2006/relationships/slideLayout" Target="../slideLayouts/slideLayout484.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529" Type="http://schemas.openxmlformats.org/officeDocument/2006/relationships/image" Target="../media/image1.emf"/><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312" Type="http://schemas.openxmlformats.org/officeDocument/2006/relationships/slideLayout" Target="../slideLayouts/slideLayout323.xml"/><Relationship Id="rId333" Type="http://schemas.openxmlformats.org/officeDocument/2006/relationships/slideLayout" Target="../slideLayouts/slideLayout344.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75" Type="http://schemas.openxmlformats.org/officeDocument/2006/relationships/slideLayout" Target="../slideLayouts/slideLayout386.xml"/><Relationship Id="rId396" Type="http://schemas.openxmlformats.org/officeDocument/2006/relationships/slideLayout" Target="../slideLayouts/slideLayout407.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277" Type="http://schemas.openxmlformats.org/officeDocument/2006/relationships/slideLayout" Target="../slideLayouts/slideLayout288.xml"/><Relationship Id="rId298" Type="http://schemas.openxmlformats.org/officeDocument/2006/relationships/slideLayout" Target="../slideLayouts/slideLayout309.xml"/><Relationship Id="rId400" Type="http://schemas.openxmlformats.org/officeDocument/2006/relationships/slideLayout" Target="../slideLayouts/slideLayout411.xml"/><Relationship Id="rId421" Type="http://schemas.openxmlformats.org/officeDocument/2006/relationships/slideLayout" Target="../slideLayouts/slideLayout432.xml"/><Relationship Id="rId442" Type="http://schemas.openxmlformats.org/officeDocument/2006/relationships/slideLayout" Target="../slideLayouts/slideLayout453.xml"/><Relationship Id="rId463" Type="http://schemas.openxmlformats.org/officeDocument/2006/relationships/slideLayout" Target="../slideLayouts/slideLayout474.xml"/><Relationship Id="rId484" Type="http://schemas.openxmlformats.org/officeDocument/2006/relationships/slideLayout" Target="../slideLayouts/slideLayout495.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302" Type="http://schemas.openxmlformats.org/officeDocument/2006/relationships/slideLayout" Target="../slideLayouts/slideLayout313.xml"/><Relationship Id="rId323" Type="http://schemas.openxmlformats.org/officeDocument/2006/relationships/slideLayout" Target="../slideLayouts/slideLayout334.xml"/><Relationship Id="rId344" Type="http://schemas.openxmlformats.org/officeDocument/2006/relationships/slideLayout" Target="../slideLayouts/slideLayout355.xml"/><Relationship Id="rId530" Type="http://schemas.openxmlformats.org/officeDocument/2006/relationships/image" Target="../media/image2.emf"/><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65" Type="http://schemas.openxmlformats.org/officeDocument/2006/relationships/slideLayout" Target="../slideLayouts/slideLayout376.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32" Type="http://schemas.openxmlformats.org/officeDocument/2006/relationships/slideLayout" Target="../slideLayouts/slideLayout443.xml"/><Relationship Id="rId453" Type="http://schemas.openxmlformats.org/officeDocument/2006/relationships/slideLayout" Target="../slideLayouts/slideLayout464.xml"/><Relationship Id="rId474" Type="http://schemas.openxmlformats.org/officeDocument/2006/relationships/slideLayout" Target="../slideLayouts/slideLayout485.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55" Type="http://schemas.openxmlformats.org/officeDocument/2006/relationships/slideLayout" Target="../slideLayouts/slideLayout366.xml"/><Relationship Id="rId376" Type="http://schemas.openxmlformats.org/officeDocument/2006/relationships/slideLayout" Target="../slideLayouts/slideLayout387.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22" Type="http://schemas.openxmlformats.org/officeDocument/2006/relationships/slideLayout" Target="../slideLayouts/slideLayout433.xml"/><Relationship Id="rId443" Type="http://schemas.openxmlformats.org/officeDocument/2006/relationships/slideLayout" Target="../slideLayouts/slideLayout454.xml"/><Relationship Id="rId464" Type="http://schemas.openxmlformats.org/officeDocument/2006/relationships/slideLayout" Target="../slideLayouts/slideLayout475.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image" Target="../media/image4.emf"/><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image" Target="../media/image6.emf"/><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653.xml"/><Relationship Id="rId299" Type="http://schemas.openxmlformats.org/officeDocument/2006/relationships/slideLayout" Target="../slideLayouts/slideLayout835.xml"/><Relationship Id="rId21" Type="http://schemas.openxmlformats.org/officeDocument/2006/relationships/slideLayout" Target="../slideLayouts/slideLayout557.xml"/><Relationship Id="rId63" Type="http://schemas.openxmlformats.org/officeDocument/2006/relationships/slideLayout" Target="../slideLayouts/slideLayout599.xml"/><Relationship Id="rId159" Type="http://schemas.openxmlformats.org/officeDocument/2006/relationships/slideLayout" Target="../slideLayouts/slideLayout695.xml"/><Relationship Id="rId324" Type="http://schemas.openxmlformats.org/officeDocument/2006/relationships/slideLayout" Target="../slideLayouts/slideLayout860.xml"/><Relationship Id="rId366" Type="http://schemas.openxmlformats.org/officeDocument/2006/relationships/slideLayout" Target="../slideLayouts/slideLayout902.xml"/><Relationship Id="rId531" Type="http://schemas.openxmlformats.org/officeDocument/2006/relationships/slideLayout" Target="../slideLayouts/slideLayout1067.xml"/><Relationship Id="rId170" Type="http://schemas.openxmlformats.org/officeDocument/2006/relationships/slideLayout" Target="../slideLayouts/slideLayout706.xml"/><Relationship Id="rId226" Type="http://schemas.openxmlformats.org/officeDocument/2006/relationships/slideLayout" Target="../slideLayouts/slideLayout762.xml"/><Relationship Id="rId433" Type="http://schemas.openxmlformats.org/officeDocument/2006/relationships/slideLayout" Target="../slideLayouts/slideLayout969.xml"/><Relationship Id="rId268" Type="http://schemas.openxmlformats.org/officeDocument/2006/relationships/slideLayout" Target="../slideLayouts/slideLayout804.xml"/><Relationship Id="rId475" Type="http://schemas.openxmlformats.org/officeDocument/2006/relationships/slideLayout" Target="../slideLayouts/slideLayout1011.xml"/><Relationship Id="rId32" Type="http://schemas.openxmlformats.org/officeDocument/2006/relationships/slideLayout" Target="../slideLayouts/slideLayout568.xml"/><Relationship Id="rId74" Type="http://schemas.openxmlformats.org/officeDocument/2006/relationships/slideLayout" Target="../slideLayouts/slideLayout610.xml"/><Relationship Id="rId128" Type="http://schemas.openxmlformats.org/officeDocument/2006/relationships/slideLayout" Target="../slideLayouts/slideLayout664.xml"/><Relationship Id="rId335" Type="http://schemas.openxmlformats.org/officeDocument/2006/relationships/slideLayout" Target="../slideLayouts/slideLayout871.xml"/><Relationship Id="rId377" Type="http://schemas.openxmlformats.org/officeDocument/2006/relationships/slideLayout" Target="../slideLayouts/slideLayout913.xml"/><Relationship Id="rId500" Type="http://schemas.openxmlformats.org/officeDocument/2006/relationships/slideLayout" Target="../slideLayouts/slideLayout1036.xml"/><Relationship Id="rId542" Type="http://schemas.openxmlformats.org/officeDocument/2006/relationships/slideLayout" Target="../slideLayouts/slideLayout1078.xml"/><Relationship Id="rId5" Type="http://schemas.openxmlformats.org/officeDocument/2006/relationships/slideLayout" Target="../slideLayouts/slideLayout541.xml"/><Relationship Id="rId181" Type="http://schemas.openxmlformats.org/officeDocument/2006/relationships/slideLayout" Target="../slideLayouts/slideLayout717.xml"/><Relationship Id="rId237" Type="http://schemas.openxmlformats.org/officeDocument/2006/relationships/slideLayout" Target="../slideLayouts/slideLayout773.xml"/><Relationship Id="rId402" Type="http://schemas.openxmlformats.org/officeDocument/2006/relationships/slideLayout" Target="../slideLayouts/slideLayout938.xml"/><Relationship Id="rId279" Type="http://schemas.openxmlformats.org/officeDocument/2006/relationships/slideLayout" Target="../slideLayouts/slideLayout815.xml"/><Relationship Id="rId444" Type="http://schemas.openxmlformats.org/officeDocument/2006/relationships/slideLayout" Target="../slideLayouts/slideLayout980.xml"/><Relationship Id="rId486" Type="http://schemas.openxmlformats.org/officeDocument/2006/relationships/slideLayout" Target="../slideLayouts/slideLayout1022.xml"/><Relationship Id="rId43" Type="http://schemas.openxmlformats.org/officeDocument/2006/relationships/slideLayout" Target="../slideLayouts/slideLayout579.xml"/><Relationship Id="rId139" Type="http://schemas.openxmlformats.org/officeDocument/2006/relationships/slideLayout" Target="../slideLayouts/slideLayout675.xml"/><Relationship Id="rId290" Type="http://schemas.openxmlformats.org/officeDocument/2006/relationships/slideLayout" Target="../slideLayouts/slideLayout826.xml"/><Relationship Id="rId304" Type="http://schemas.openxmlformats.org/officeDocument/2006/relationships/slideLayout" Target="../slideLayouts/slideLayout840.xml"/><Relationship Id="rId346" Type="http://schemas.openxmlformats.org/officeDocument/2006/relationships/slideLayout" Target="../slideLayouts/slideLayout882.xml"/><Relationship Id="rId388" Type="http://schemas.openxmlformats.org/officeDocument/2006/relationships/slideLayout" Target="../slideLayouts/slideLayout924.xml"/><Relationship Id="rId511" Type="http://schemas.openxmlformats.org/officeDocument/2006/relationships/slideLayout" Target="../slideLayouts/slideLayout1047.xml"/><Relationship Id="rId553" Type="http://schemas.openxmlformats.org/officeDocument/2006/relationships/image" Target="../media/image4.emf"/><Relationship Id="rId85" Type="http://schemas.openxmlformats.org/officeDocument/2006/relationships/slideLayout" Target="../slideLayouts/slideLayout621.xml"/><Relationship Id="rId150" Type="http://schemas.openxmlformats.org/officeDocument/2006/relationships/slideLayout" Target="../slideLayouts/slideLayout686.xml"/><Relationship Id="rId192" Type="http://schemas.openxmlformats.org/officeDocument/2006/relationships/slideLayout" Target="../slideLayouts/slideLayout728.xml"/><Relationship Id="rId206" Type="http://schemas.openxmlformats.org/officeDocument/2006/relationships/slideLayout" Target="../slideLayouts/slideLayout742.xml"/><Relationship Id="rId413" Type="http://schemas.openxmlformats.org/officeDocument/2006/relationships/slideLayout" Target="../slideLayouts/slideLayout949.xml"/><Relationship Id="rId248" Type="http://schemas.openxmlformats.org/officeDocument/2006/relationships/slideLayout" Target="../slideLayouts/slideLayout784.xml"/><Relationship Id="rId455" Type="http://schemas.openxmlformats.org/officeDocument/2006/relationships/slideLayout" Target="../slideLayouts/slideLayout991.xml"/><Relationship Id="rId497" Type="http://schemas.openxmlformats.org/officeDocument/2006/relationships/slideLayout" Target="../slideLayouts/slideLayout1033.xml"/><Relationship Id="rId12" Type="http://schemas.openxmlformats.org/officeDocument/2006/relationships/slideLayout" Target="../slideLayouts/slideLayout548.xml"/><Relationship Id="rId108" Type="http://schemas.openxmlformats.org/officeDocument/2006/relationships/slideLayout" Target="../slideLayouts/slideLayout644.xml"/><Relationship Id="rId315" Type="http://schemas.openxmlformats.org/officeDocument/2006/relationships/slideLayout" Target="../slideLayouts/slideLayout851.xml"/><Relationship Id="rId357" Type="http://schemas.openxmlformats.org/officeDocument/2006/relationships/slideLayout" Target="../slideLayouts/slideLayout893.xml"/><Relationship Id="rId522" Type="http://schemas.openxmlformats.org/officeDocument/2006/relationships/slideLayout" Target="../slideLayouts/slideLayout1058.xml"/><Relationship Id="rId54" Type="http://schemas.openxmlformats.org/officeDocument/2006/relationships/slideLayout" Target="../slideLayouts/slideLayout590.xml"/><Relationship Id="rId96" Type="http://schemas.openxmlformats.org/officeDocument/2006/relationships/slideLayout" Target="../slideLayouts/slideLayout632.xml"/><Relationship Id="rId161" Type="http://schemas.openxmlformats.org/officeDocument/2006/relationships/slideLayout" Target="../slideLayouts/slideLayout697.xml"/><Relationship Id="rId217" Type="http://schemas.openxmlformats.org/officeDocument/2006/relationships/slideLayout" Target="../slideLayouts/slideLayout753.xml"/><Relationship Id="rId399" Type="http://schemas.openxmlformats.org/officeDocument/2006/relationships/slideLayout" Target="../slideLayouts/slideLayout935.xml"/><Relationship Id="rId259" Type="http://schemas.openxmlformats.org/officeDocument/2006/relationships/slideLayout" Target="../slideLayouts/slideLayout795.xml"/><Relationship Id="rId424" Type="http://schemas.openxmlformats.org/officeDocument/2006/relationships/slideLayout" Target="../slideLayouts/slideLayout960.xml"/><Relationship Id="rId466" Type="http://schemas.openxmlformats.org/officeDocument/2006/relationships/slideLayout" Target="../slideLayouts/slideLayout1002.xml"/><Relationship Id="rId23" Type="http://schemas.openxmlformats.org/officeDocument/2006/relationships/slideLayout" Target="../slideLayouts/slideLayout559.xml"/><Relationship Id="rId119" Type="http://schemas.openxmlformats.org/officeDocument/2006/relationships/slideLayout" Target="../slideLayouts/slideLayout655.xml"/><Relationship Id="rId270" Type="http://schemas.openxmlformats.org/officeDocument/2006/relationships/slideLayout" Target="../slideLayouts/slideLayout806.xml"/><Relationship Id="rId326" Type="http://schemas.openxmlformats.org/officeDocument/2006/relationships/slideLayout" Target="../slideLayouts/slideLayout862.xml"/><Relationship Id="rId533" Type="http://schemas.openxmlformats.org/officeDocument/2006/relationships/slideLayout" Target="../slideLayouts/slideLayout1069.xml"/><Relationship Id="rId65" Type="http://schemas.openxmlformats.org/officeDocument/2006/relationships/slideLayout" Target="../slideLayouts/slideLayout601.xml"/><Relationship Id="rId130" Type="http://schemas.openxmlformats.org/officeDocument/2006/relationships/slideLayout" Target="../slideLayouts/slideLayout666.xml"/><Relationship Id="rId368" Type="http://schemas.openxmlformats.org/officeDocument/2006/relationships/slideLayout" Target="../slideLayouts/slideLayout904.xml"/><Relationship Id="rId172" Type="http://schemas.openxmlformats.org/officeDocument/2006/relationships/slideLayout" Target="../slideLayouts/slideLayout708.xml"/><Relationship Id="rId228" Type="http://schemas.openxmlformats.org/officeDocument/2006/relationships/slideLayout" Target="../slideLayouts/slideLayout764.xml"/><Relationship Id="rId435" Type="http://schemas.openxmlformats.org/officeDocument/2006/relationships/slideLayout" Target="../slideLayouts/slideLayout971.xml"/><Relationship Id="rId477" Type="http://schemas.openxmlformats.org/officeDocument/2006/relationships/slideLayout" Target="../slideLayouts/slideLayout1013.xml"/><Relationship Id="rId281" Type="http://schemas.openxmlformats.org/officeDocument/2006/relationships/slideLayout" Target="../slideLayouts/slideLayout817.xml"/><Relationship Id="rId337" Type="http://schemas.openxmlformats.org/officeDocument/2006/relationships/slideLayout" Target="../slideLayouts/slideLayout873.xml"/><Relationship Id="rId502" Type="http://schemas.openxmlformats.org/officeDocument/2006/relationships/slideLayout" Target="../slideLayouts/slideLayout1038.xml"/><Relationship Id="rId34" Type="http://schemas.openxmlformats.org/officeDocument/2006/relationships/slideLayout" Target="../slideLayouts/slideLayout570.xml"/><Relationship Id="rId76" Type="http://schemas.openxmlformats.org/officeDocument/2006/relationships/slideLayout" Target="../slideLayouts/slideLayout612.xml"/><Relationship Id="rId141" Type="http://schemas.openxmlformats.org/officeDocument/2006/relationships/slideLayout" Target="../slideLayouts/slideLayout677.xml"/><Relationship Id="rId379" Type="http://schemas.openxmlformats.org/officeDocument/2006/relationships/slideLayout" Target="../slideLayouts/slideLayout915.xml"/><Relationship Id="rId544" Type="http://schemas.openxmlformats.org/officeDocument/2006/relationships/slideLayout" Target="../slideLayouts/slideLayout1080.xml"/><Relationship Id="rId7" Type="http://schemas.openxmlformats.org/officeDocument/2006/relationships/slideLayout" Target="../slideLayouts/slideLayout543.xml"/><Relationship Id="rId183" Type="http://schemas.openxmlformats.org/officeDocument/2006/relationships/slideLayout" Target="../slideLayouts/slideLayout719.xml"/><Relationship Id="rId239" Type="http://schemas.openxmlformats.org/officeDocument/2006/relationships/slideLayout" Target="../slideLayouts/slideLayout775.xml"/><Relationship Id="rId390" Type="http://schemas.openxmlformats.org/officeDocument/2006/relationships/slideLayout" Target="../slideLayouts/slideLayout926.xml"/><Relationship Id="rId404" Type="http://schemas.openxmlformats.org/officeDocument/2006/relationships/slideLayout" Target="../slideLayouts/slideLayout940.xml"/><Relationship Id="rId446" Type="http://schemas.openxmlformats.org/officeDocument/2006/relationships/slideLayout" Target="../slideLayouts/slideLayout982.xml"/><Relationship Id="rId250" Type="http://schemas.openxmlformats.org/officeDocument/2006/relationships/slideLayout" Target="../slideLayouts/slideLayout786.xml"/><Relationship Id="rId292" Type="http://schemas.openxmlformats.org/officeDocument/2006/relationships/slideLayout" Target="../slideLayouts/slideLayout828.xml"/><Relationship Id="rId306" Type="http://schemas.openxmlformats.org/officeDocument/2006/relationships/slideLayout" Target="../slideLayouts/slideLayout842.xml"/><Relationship Id="rId488" Type="http://schemas.openxmlformats.org/officeDocument/2006/relationships/slideLayout" Target="../slideLayouts/slideLayout1024.xml"/><Relationship Id="rId45" Type="http://schemas.openxmlformats.org/officeDocument/2006/relationships/slideLayout" Target="../slideLayouts/slideLayout581.xml"/><Relationship Id="rId87" Type="http://schemas.openxmlformats.org/officeDocument/2006/relationships/slideLayout" Target="../slideLayouts/slideLayout623.xml"/><Relationship Id="rId110" Type="http://schemas.openxmlformats.org/officeDocument/2006/relationships/slideLayout" Target="../slideLayouts/slideLayout646.xml"/><Relationship Id="rId348" Type="http://schemas.openxmlformats.org/officeDocument/2006/relationships/slideLayout" Target="../slideLayouts/slideLayout884.xml"/><Relationship Id="rId513" Type="http://schemas.openxmlformats.org/officeDocument/2006/relationships/slideLayout" Target="../slideLayouts/slideLayout1049.xml"/><Relationship Id="rId555" Type="http://schemas.openxmlformats.org/officeDocument/2006/relationships/image" Target="../media/image6.emf"/><Relationship Id="rId152" Type="http://schemas.openxmlformats.org/officeDocument/2006/relationships/slideLayout" Target="../slideLayouts/slideLayout688.xml"/><Relationship Id="rId194" Type="http://schemas.openxmlformats.org/officeDocument/2006/relationships/slideLayout" Target="../slideLayouts/slideLayout730.xml"/><Relationship Id="rId208" Type="http://schemas.openxmlformats.org/officeDocument/2006/relationships/slideLayout" Target="../slideLayouts/slideLayout744.xml"/><Relationship Id="rId415" Type="http://schemas.openxmlformats.org/officeDocument/2006/relationships/slideLayout" Target="../slideLayouts/slideLayout951.xml"/><Relationship Id="rId457" Type="http://schemas.openxmlformats.org/officeDocument/2006/relationships/slideLayout" Target="../slideLayouts/slideLayout993.xml"/><Relationship Id="rId261" Type="http://schemas.openxmlformats.org/officeDocument/2006/relationships/slideLayout" Target="../slideLayouts/slideLayout797.xml"/><Relationship Id="rId499" Type="http://schemas.openxmlformats.org/officeDocument/2006/relationships/slideLayout" Target="../slideLayouts/slideLayout1035.xml"/><Relationship Id="rId14" Type="http://schemas.openxmlformats.org/officeDocument/2006/relationships/slideLayout" Target="../slideLayouts/slideLayout550.xml"/><Relationship Id="rId56" Type="http://schemas.openxmlformats.org/officeDocument/2006/relationships/slideLayout" Target="../slideLayouts/slideLayout592.xml"/><Relationship Id="rId317" Type="http://schemas.openxmlformats.org/officeDocument/2006/relationships/slideLayout" Target="../slideLayouts/slideLayout853.xml"/><Relationship Id="rId359" Type="http://schemas.openxmlformats.org/officeDocument/2006/relationships/slideLayout" Target="../slideLayouts/slideLayout895.xml"/><Relationship Id="rId524" Type="http://schemas.openxmlformats.org/officeDocument/2006/relationships/slideLayout" Target="../slideLayouts/slideLayout1060.xml"/><Relationship Id="rId98" Type="http://schemas.openxmlformats.org/officeDocument/2006/relationships/slideLayout" Target="../slideLayouts/slideLayout634.xml"/><Relationship Id="rId121" Type="http://schemas.openxmlformats.org/officeDocument/2006/relationships/slideLayout" Target="../slideLayouts/slideLayout657.xml"/><Relationship Id="rId163" Type="http://schemas.openxmlformats.org/officeDocument/2006/relationships/slideLayout" Target="../slideLayouts/slideLayout699.xml"/><Relationship Id="rId219" Type="http://schemas.openxmlformats.org/officeDocument/2006/relationships/slideLayout" Target="../slideLayouts/slideLayout755.xml"/><Relationship Id="rId370" Type="http://schemas.openxmlformats.org/officeDocument/2006/relationships/slideLayout" Target="../slideLayouts/slideLayout906.xml"/><Relationship Id="rId426" Type="http://schemas.openxmlformats.org/officeDocument/2006/relationships/slideLayout" Target="../slideLayouts/slideLayout962.xml"/><Relationship Id="rId230" Type="http://schemas.openxmlformats.org/officeDocument/2006/relationships/slideLayout" Target="../slideLayouts/slideLayout766.xml"/><Relationship Id="rId468" Type="http://schemas.openxmlformats.org/officeDocument/2006/relationships/slideLayout" Target="../slideLayouts/slideLayout1004.xml"/><Relationship Id="rId25" Type="http://schemas.openxmlformats.org/officeDocument/2006/relationships/slideLayout" Target="../slideLayouts/slideLayout561.xml"/><Relationship Id="rId67" Type="http://schemas.openxmlformats.org/officeDocument/2006/relationships/slideLayout" Target="../slideLayouts/slideLayout603.xml"/><Relationship Id="rId272" Type="http://schemas.openxmlformats.org/officeDocument/2006/relationships/slideLayout" Target="../slideLayouts/slideLayout808.xml"/><Relationship Id="rId328" Type="http://schemas.openxmlformats.org/officeDocument/2006/relationships/slideLayout" Target="../slideLayouts/slideLayout864.xml"/><Relationship Id="rId535" Type="http://schemas.openxmlformats.org/officeDocument/2006/relationships/slideLayout" Target="../slideLayouts/slideLayout1071.xml"/><Relationship Id="rId132" Type="http://schemas.openxmlformats.org/officeDocument/2006/relationships/slideLayout" Target="../slideLayouts/slideLayout668.xml"/><Relationship Id="rId174" Type="http://schemas.openxmlformats.org/officeDocument/2006/relationships/slideLayout" Target="../slideLayouts/slideLayout710.xml"/><Relationship Id="rId381" Type="http://schemas.openxmlformats.org/officeDocument/2006/relationships/slideLayout" Target="../slideLayouts/slideLayout917.xml"/><Relationship Id="rId241" Type="http://schemas.openxmlformats.org/officeDocument/2006/relationships/slideLayout" Target="../slideLayouts/slideLayout777.xml"/><Relationship Id="rId437" Type="http://schemas.openxmlformats.org/officeDocument/2006/relationships/slideLayout" Target="../slideLayouts/slideLayout973.xml"/><Relationship Id="rId479" Type="http://schemas.openxmlformats.org/officeDocument/2006/relationships/slideLayout" Target="../slideLayouts/slideLayout1015.xml"/><Relationship Id="rId15" Type="http://schemas.openxmlformats.org/officeDocument/2006/relationships/slideLayout" Target="../slideLayouts/slideLayout551.xml"/><Relationship Id="rId36" Type="http://schemas.openxmlformats.org/officeDocument/2006/relationships/slideLayout" Target="../slideLayouts/slideLayout572.xml"/><Relationship Id="rId57" Type="http://schemas.openxmlformats.org/officeDocument/2006/relationships/slideLayout" Target="../slideLayouts/slideLayout593.xml"/><Relationship Id="rId262" Type="http://schemas.openxmlformats.org/officeDocument/2006/relationships/slideLayout" Target="../slideLayouts/slideLayout798.xml"/><Relationship Id="rId283" Type="http://schemas.openxmlformats.org/officeDocument/2006/relationships/slideLayout" Target="../slideLayouts/slideLayout819.xml"/><Relationship Id="rId318" Type="http://schemas.openxmlformats.org/officeDocument/2006/relationships/slideLayout" Target="../slideLayouts/slideLayout854.xml"/><Relationship Id="rId339" Type="http://schemas.openxmlformats.org/officeDocument/2006/relationships/slideLayout" Target="../slideLayouts/slideLayout875.xml"/><Relationship Id="rId490" Type="http://schemas.openxmlformats.org/officeDocument/2006/relationships/slideLayout" Target="../slideLayouts/slideLayout1026.xml"/><Relationship Id="rId504" Type="http://schemas.openxmlformats.org/officeDocument/2006/relationships/slideLayout" Target="../slideLayouts/slideLayout1040.xml"/><Relationship Id="rId525" Type="http://schemas.openxmlformats.org/officeDocument/2006/relationships/slideLayout" Target="../slideLayouts/slideLayout1061.xml"/><Relationship Id="rId546" Type="http://schemas.openxmlformats.org/officeDocument/2006/relationships/slideLayout" Target="../slideLayouts/slideLayout1082.xml"/><Relationship Id="rId78" Type="http://schemas.openxmlformats.org/officeDocument/2006/relationships/slideLayout" Target="../slideLayouts/slideLayout614.xml"/><Relationship Id="rId99" Type="http://schemas.openxmlformats.org/officeDocument/2006/relationships/slideLayout" Target="../slideLayouts/slideLayout635.xml"/><Relationship Id="rId101" Type="http://schemas.openxmlformats.org/officeDocument/2006/relationships/slideLayout" Target="../slideLayouts/slideLayout637.xml"/><Relationship Id="rId122" Type="http://schemas.openxmlformats.org/officeDocument/2006/relationships/slideLayout" Target="../slideLayouts/slideLayout658.xml"/><Relationship Id="rId143" Type="http://schemas.openxmlformats.org/officeDocument/2006/relationships/slideLayout" Target="../slideLayouts/slideLayout679.xml"/><Relationship Id="rId164" Type="http://schemas.openxmlformats.org/officeDocument/2006/relationships/slideLayout" Target="../slideLayouts/slideLayout700.xml"/><Relationship Id="rId185" Type="http://schemas.openxmlformats.org/officeDocument/2006/relationships/slideLayout" Target="../slideLayouts/slideLayout721.xml"/><Relationship Id="rId350" Type="http://schemas.openxmlformats.org/officeDocument/2006/relationships/slideLayout" Target="../slideLayouts/slideLayout886.xml"/><Relationship Id="rId371" Type="http://schemas.openxmlformats.org/officeDocument/2006/relationships/slideLayout" Target="../slideLayouts/slideLayout907.xml"/><Relationship Id="rId406" Type="http://schemas.openxmlformats.org/officeDocument/2006/relationships/slideLayout" Target="../slideLayouts/slideLayout942.xml"/><Relationship Id="rId9" Type="http://schemas.openxmlformats.org/officeDocument/2006/relationships/slideLayout" Target="../slideLayouts/slideLayout545.xml"/><Relationship Id="rId210" Type="http://schemas.openxmlformats.org/officeDocument/2006/relationships/slideLayout" Target="../slideLayouts/slideLayout746.xml"/><Relationship Id="rId392" Type="http://schemas.openxmlformats.org/officeDocument/2006/relationships/slideLayout" Target="../slideLayouts/slideLayout928.xml"/><Relationship Id="rId427" Type="http://schemas.openxmlformats.org/officeDocument/2006/relationships/slideLayout" Target="../slideLayouts/slideLayout963.xml"/><Relationship Id="rId448" Type="http://schemas.openxmlformats.org/officeDocument/2006/relationships/slideLayout" Target="../slideLayouts/slideLayout984.xml"/><Relationship Id="rId469" Type="http://schemas.openxmlformats.org/officeDocument/2006/relationships/slideLayout" Target="../slideLayouts/slideLayout1005.xml"/><Relationship Id="rId26" Type="http://schemas.openxmlformats.org/officeDocument/2006/relationships/slideLayout" Target="../slideLayouts/slideLayout562.xml"/><Relationship Id="rId231" Type="http://schemas.openxmlformats.org/officeDocument/2006/relationships/slideLayout" Target="../slideLayouts/slideLayout767.xml"/><Relationship Id="rId252" Type="http://schemas.openxmlformats.org/officeDocument/2006/relationships/slideLayout" Target="../slideLayouts/slideLayout788.xml"/><Relationship Id="rId273" Type="http://schemas.openxmlformats.org/officeDocument/2006/relationships/slideLayout" Target="../slideLayouts/slideLayout809.xml"/><Relationship Id="rId294" Type="http://schemas.openxmlformats.org/officeDocument/2006/relationships/slideLayout" Target="../slideLayouts/slideLayout830.xml"/><Relationship Id="rId308" Type="http://schemas.openxmlformats.org/officeDocument/2006/relationships/slideLayout" Target="../slideLayouts/slideLayout844.xml"/><Relationship Id="rId329" Type="http://schemas.openxmlformats.org/officeDocument/2006/relationships/slideLayout" Target="../slideLayouts/slideLayout865.xml"/><Relationship Id="rId480" Type="http://schemas.openxmlformats.org/officeDocument/2006/relationships/slideLayout" Target="../slideLayouts/slideLayout1016.xml"/><Relationship Id="rId515" Type="http://schemas.openxmlformats.org/officeDocument/2006/relationships/slideLayout" Target="../slideLayouts/slideLayout1051.xml"/><Relationship Id="rId536" Type="http://schemas.openxmlformats.org/officeDocument/2006/relationships/slideLayout" Target="../slideLayouts/slideLayout1072.xml"/><Relationship Id="rId47" Type="http://schemas.openxmlformats.org/officeDocument/2006/relationships/slideLayout" Target="../slideLayouts/slideLayout583.xml"/><Relationship Id="rId68" Type="http://schemas.openxmlformats.org/officeDocument/2006/relationships/slideLayout" Target="../slideLayouts/slideLayout604.xml"/><Relationship Id="rId89" Type="http://schemas.openxmlformats.org/officeDocument/2006/relationships/slideLayout" Target="../slideLayouts/slideLayout625.xml"/><Relationship Id="rId112" Type="http://schemas.openxmlformats.org/officeDocument/2006/relationships/slideLayout" Target="../slideLayouts/slideLayout648.xml"/><Relationship Id="rId133" Type="http://schemas.openxmlformats.org/officeDocument/2006/relationships/slideLayout" Target="../slideLayouts/slideLayout669.xml"/><Relationship Id="rId154" Type="http://schemas.openxmlformats.org/officeDocument/2006/relationships/slideLayout" Target="../slideLayouts/slideLayout690.xml"/><Relationship Id="rId175" Type="http://schemas.openxmlformats.org/officeDocument/2006/relationships/slideLayout" Target="../slideLayouts/slideLayout711.xml"/><Relationship Id="rId340" Type="http://schemas.openxmlformats.org/officeDocument/2006/relationships/slideLayout" Target="../slideLayouts/slideLayout876.xml"/><Relationship Id="rId361" Type="http://schemas.openxmlformats.org/officeDocument/2006/relationships/slideLayout" Target="../slideLayouts/slideLayout897.xml"/><Relationship Id="rId196" Type="http://schemas.openxmlformats.org/officeDocument/2006/relationships/slideLayout" Target="../slideLayouts/slideLayout732.xml"/><Relationship Id="rId200" Type="http://schemas.openxmlformats.org/officeDocument/2006/relationships/slideLayout" Target="../slideLayouts/slideLayout736.xml"/><Relationship Id="rId382" Type="http://schemas.openxmlformats.org/officeDocument/2006/relationships/slideLayout" Target="../slideLayouts/slideLayout918.xml"/><Relationship Id="rId417" Type="http://schemas.openxmlformats.org/officeDocument/2006/relationships/slideLayout" Target="../slideLayouts/slideLayout953.xml"/><Relationship Id="rId438" Type="http://schemas.openxmlformats.org/officeDocument/2006/relationships/slideLayout" Target="../slideLayouts/slideLayout974.xml"/><Relationship Id="rId459" Type="http://schemas.openxmlformats.org/officeDocument/2006/relationships/slideLayout" Target="../slideLayouts/slideLayout995.xml"/><Relationship Id="rId16" Type="http://schemas.openxmlformats.org/officeDocument/2006/relationships/slideLayout" Target="../slideLayouts/slideLayout552.xml"/><Relationship Id="rId221" Type="http://schemas.openxmlformats.org/officeDocument/2006/relationships/slideLayout" Target="../slideLayouts/slideLayout757.xml"/><Relationship Id="rId242" Type="http://schemas.openxmlformats.org/officeDocument/2006/relationships/slideLayout" Target="../slideLayouts/slideLayout778.xml"/><Relationship Id="rId263" Type="http://schemas.openxmlformats.org/officeDocument/2006/relationships/slideLayout" Target="../slideLayouts/slideLayout799.xml"/><Relationship Id="rId284" Type="http://schemas.openxmlformats.org/officeDocument/2006/relationships/slideLayout" Target="../slideLayouts/slideLayout820.xml"/><Relationship Id="rId319" Type="http://schemas.openxmlformats.org/officeDocument/2006/relationships/slideLayout" Target="../slideLayouts/slideLayout855.xml"/><Relationship Id="rId470" Type="http://schemas.openxmlformats.org/officeDocument/2006/relationships/slideLayout" Target="../slideLayouts/slideLayout1006.xml"/><Relationship Id="rId491" Type="http://schemas.openxmlformats.org/officeDocument/2006/relationships/slideLayout" Target="../slideLayouts/slideLayout1027.xml"/><Relationship Id="rId505" Type="http://schemas.openxmlformats.org/officeDocument/2006/relationships/slideLayout" Target="../slideLayouts/slideLayout1041.xml"/><Relationship Id="rId526" Type="http://schemas.openxmlformats.org/officeDocument/2006/relationships/slideLayout" Target="../slideLayouts/slideLayout1062.xml"/><Relationship Id="rId37" Type="http://schemas.openxmlformats.org/officeDocument/2006/relationships/slideLayout" Target="../slideLayouts/slideLayout573.xml"/><Relationship Id="rId58" Type="http://schemas.openxmlformats.org/officeDocument/2006/relationships/slideLayout" Target="../slideLayouts/slideLayout594.xml"/><Relationship Id="rId79" Type="http://schemas.openxmlformats.org/officeDocument/2006/relationships/slideLayout" Target="../slideLayouts/slideLayout615.xml"/><Relationship Id="rId102" Type="http://schemas.openxmlformats.org/officeDocument/2006/relationships/slideLayout" Target="../slideLayouts/slideLayout638.xml"/><Relationship Id="rId123" Type="http://schemas.openxmlformats.org/officeDocument/2006/relationships/slideLayout" Target="../slideLayouts/slideLayout659.xml"/><Relationship Id="rId144" Type="http://schemas.openxmlformats.org/officeDocument/2006/relationships/slideLayout" Target="../slideLayouts/slideLayout680.xml"/><Relationship Id="rId330" Type="http://schemas.openxmlformats.org/officeDocument/2006/relationships/slideLayout" Target="../slideLayouts/slideLayout866.xml"/><Relationship Id="rId547" Type="http://schemas.openxmlformats.org/officeDocument/2006/relationships/slideLayout" Target="../slideLayouts/slideLayout1083.xml"/><Relationship Id="rId90" Type="http://schemas.openxmlformats.org/officeDocument/2006/relationships/slideLayout" Target="../slideLayouts/slideLayout626.xml"/><Relationship Id="rId165" Type="http://schemas.openxmlformats.org/officeDocument/2006/relationships/slideLayout" Target="../slideLayouts/slideLayout701.xml"/><Relationship Id="rId186" Type="http://schemas.openxmlformats.org/officeDocument/2006/relationships/slideLayout" Target="../slideLayouts/slideLayout722.xml"/><Relationship Id="rId351" Type="http://schemas.openxmlformats.org/officeDocument/2006/relationships/slideLayout" Target="../slideLayouts/slideLayout887.xml"/><Relationship Id="rId372" Type="http://schemas.openxmlformats.org/officeDocument/2006/relationships/slideLayout" Target="../slideLayouts/slideLayout908.xml"/><Relationship Id="rId393" Type="http://schemas.openxmlformats.org/officeDocument/2006/relationships/slideLayout" Target="../slideLayouts/slideLayout929.xml"/><Relationship Id="rId407" Type="http://schemas.openxmlformats.org/officeDocument/2006/relationships/slideLayout" Target="../slideLayouts/slideLayout943.xml"/><Relationship Id="rId428" Type="http://schemas.openxmlformats.org/officeDocument/2006/relationships/slideLayout" Target="../slideLayouts/slideLayout964.xml"/><Relationship Id="rId449" Type="http://schemas.openxmlformats.org/officeDocument/2006/relationships/slideLayout" Target="../slideLayouts/slideLayout985.xml"/><Relationship Id="rId211" Type="http://schemas.openxmlformats.org/officeDocument/2006/relationships/slideLayout" Target="../slideLayouts/slideLayout747.xml"/><Relationship Id="rId232" Type="http://schemas.openxmlformats.org/officeDocument/2006/relationships/slideLayout" Target="../slideLayouts/slideLayout768.xml"/><Relationship Id="rId253" Type="http://schemas.openxmlformats.org/officeDocument/2006/relationships/slideLayout" Target="../slideLayouts/slideLayout789.xml"/><Relationship Id="rId274" Type="http://schemas.openxmlformats.org/officeDocument/2006/relationships/slideLayout" Target="../slideLayouts/slideLayout810.xml"/><Relationship Id="rId295" Type="http://schemas.openxmlformats.org/officeDocument/2006/relationships/slideLayout" Target="../slideLayouts/slideLayout831.xml"/><Relationship Id="rId309" Type="http://schemas.openxmlformats.org/officeDocument/2006/relationships/slideLayout" Target="../slideLayouts/slideLayout845.xml"/><Relationship Id="rId460" Type="http://schemas.openxmlformats.org/officeDocument/2006/relationships/slideLayout" Target="../slideLayouts/slideLayout996.xml"/><Relationship Id="rId481" Type="http://schemas.openxmlformats.org/officeDocument/2006/relationships/slideLayout" Target="../slideLayouts/slideLayout1017.xml"/><Relationship Id="rId516" Type="http://schemas.openxmlformats.org/officeDocument/2006/relationships/slideLayout" Target="../slideLayouts/slideLayout1052.xml"/><Relationship Id="rId27" Type="http://schemas.openxmlformats.org/officeDocument/2006/relationships/slideLayout" Target="../slideLayouts/slideLayout563.xml"/><Relationship Id="rId48" Type="http://schemas.openxmlformats.org/officeDocument/2006/relationships/slideLayout" Target="../slideLayouts/slideLayout584.xml"/><Relationship Id="rId69" Type="http://schemas.openxmlformats.org/officeDocument/2006/relationships/slideLayout" Target="../slideLayouts/slideLayout605.xml"/><Relationship Id="rId113" Type="http://schemas.openxmlformats.org/officeDocument/2006/relationships/slideLayout" Target="../slideLayouts/slideLayout649.xml"/><Relationship Id="rId134" Type="http://schemas.openxmlformats.org/officeDocument/2006/relationships/slideLayout" Target="../slideLayouts/slideLayout670.xml"/><Relationship Id="rId320" Type="http://schemas.openxmlformats.org/officeDocument/2006/relationships/slideLayout" Target="../slideLayouts/slideLayout856.xml"/><Relationship Id="rId537" Type="http://schemas.openxmlformats.org/officeDocument/2006/relationships/slideLayout" Target="../slideLayouts/slideLayout1073.xml"/><Relationship Id="rId80" Type="http://schemas.openxmlformats.org/officeDocument/2006/relationships/slideLayout" Target="../slideLayouts/slideLayout616.xml"/><Relationship Id="rId155" Type="http://schemas.openxmlformats.org/officeDocument/2006/relationships/slideLayout" Target="../slideLayouts/slideLayout691.xml"/><Relationship Id="rId176" Type="http://schemas.openxmlformats.org/officeDocument/2006/relationships/slideLayout" Target="../slideLayouts/slideLayout712.xml"/><Relationship Id="rId197" Type="http://schemas.openxmlformats.org/officeDocument/2006/relationships/slideLayout" Target="../slideLayouts/slideLayout733.xml"/><Relationship Id="rId341" Type="http://schemas.openxmlformats.org/officeDocument/2006/relationships/slideLayout" Target="../slideLayouts/slideLayout877.xml"/><Relationship Id="rId362" Type="http://schemas.openxmlformats.org/officeDocument/2006/relationships/slideLayout" Target="../slideLayouts/slideLayout898.xml"/><Relationship Id="rId383" Type="http://schemas.openxmlformats.org/officeDocument/2006/relationships/slideLayout" Target="../slideLayouts/slideLayout919.xml"/><Relationship Id="rId418" Type="http://schemas.openxmlformats.org/officeDocument/2006/relationships/slideLayout" Target="../slideLayouts/slideLayout954.xml"/><Relationship Id="rId439" Type="http://schemas.openxmlformats.org/officeDocument/2006/relationships/slideLayout" Target="../slideLayouts/slideLayout975.xml"/><Relationship Id="rId201" Type="http://schemas.openxmlformats.org/officeDocument/2006/relationships/slideLayout" Target="../slideLayouts/slideLayout737.xml"/><Relationship Id="rId222" Type="http://schemas.openxmlformats.org/officeDocument/2006/relationships/slideLayout" Target="../slideLayouts/slideLayout758.xml"/><Relationship Id="rId243" Type="http://schemas.openxmlformats.org/officeDocument/2006/relationships/slideLayout" Target="../slideLayouts/slideLayout779.xml"/><Relationship Id="rId264" Type="http://schemas.openxmlformats.org/officeDocument/2006/relationships/slideLayout" Target="../slideLayouts/slideLayout800.xml"/><Relationship Id="rId285" Type="http://schemas.openxmlformats.org/officeDocument/2006/relationships/slideLayout" Target="../slideLayouts/slideLayout821.xml"/><Relationship Id="rId450" Type="http://schemas.openxmlformats.org/officeDocument/2006/relationships/slideLayout" Target="../slideLayouts/slideLayout986.xml"/><Relationship Id="rId471" Type="http://schemas.openxmlformats.org/officeDocument/2006/relationships/slideLayout" Target="../slideLayouts/slideLayout1007.xml"/><Relationship Id="rId506" Type="http://schemas.openxmlformats.org/officeDocument/2006/relationships/slideLayout" Target="../slideLayouts/slideLayout1042.xml"/><Relationship Id="rId17" Type="http://schemas.openxmlformats.org/officeDocument/2006/relationships/slideLayout" Target="../slideLayouts/slideLayout553.xml"/><Relationship Id="rId38" Type="http://schemas.openxmlformats.org/officeDocument/2006/relationships/slideLayout" Target="../slideLayouts/slideLayout574.xml"/><Relationship Id="rId59" Type="http://schemas.openxmlformats.org/officeDocument/2006/relationships/slideLayout" Target="../slideLayouts/slideLayout595.xml"/><Relationship Id="rId103" Type="http://schemas.openxmlformats.org/officeDocument/2006/relationships/slideLayout" Target="../slideLayouts/slideLayout639.xml"/><Relationship Id="rId124" Type="http://schemas.openxmlformats.org/officeDocument/2006/relationships/slideLayout" Target="../slideLayouts/slideLayout660.xml"/><Relationship Id="rId310" Type="http://schemas.openxmlformats.org/officeDocument/2006/relationships/slideLayout" Target="../slideLayouts/slideLayout846.xml"/><Relationship Id="rId492" Type="http://schemas.openxmlformats.org/officeDocument/2006/relationships/slideLayout" Target="../slideLayouts/slideLayout1028.xml"/><Relationship Id="rId527" Type="http://schemas.openxmlformats.org/officeDocument/2006/relationships/slideLayout" Target="../slideLayouts/slideLayout1063.xml"/><Relationship Id="rId548" Type="http://schemas.openxmlformats.org/officeDocument/2006/relationships/slideLayout" Target="../slideLayouts/slideLayout1084.xml"/><Relationship Id="rId70" Type="http://schemas.openxmlformats.org/officeDocument/2006/relationships/slideLayout" Target="../slideLayouts/slideLayout606.xml"/><Relationship Id="rId91" Type="http://schemas.openxmlformats.org/officeDocument/2006/relationships/slideLayout" Target="../slideLayouts/slideLayout627.xml"/><Relationship Id="rId145" Type="http://schemas.openxmlformats.org/officeDocument/2006/relationships/slideLayout" Target="../slideLayouts/slideLayout681.xml"/><Relationship Id="rId166" Type="http://schemas.openxmlformats.org/officeDocument/2006/relationships/slideLayout" Target="../slideLayouts/slideLayout702.xml"/><Relationship Id="rId187" Type="http://schemas.openxmlformats.org/officeDocument/2006/relationships/slideLayout" Target="../slideLayouts/slideLayout723.xml"/><Relationship Id="rId331" Type="http://schemas.openxmlformats.org/officeDocument/2006/relationships/slideLayout" Target="../slideLayouts/slideLayout867.xml"/><Relationship Id="rId352" Type="http://schemas.openxmlformats.org/officeDocument/2006/relationships/slideLayout" Target="../slideLayouts/slideLayout888.xml"/><Relationship Id="rId373" Type="http://schemas.openxmlformats.org/officeDocument/2006/relationships/slideLayout" Target="../slideLayouts/slideLayout909.xml"/><Relationship Id="rId394" Type="http://schemas.openxmlformats.org/officeDocument/2006/relationships/slideLayout" Target="../slideLayouts/slideLayout930.xml"/><Relationship Id="rId408" Type="http://schemas.openxmlformats.org/officeDocument/2006/relationships/slideLayout" Target="../slideLayouts/slideLayout944.xml"/><Relationship Id="rId429" Type="http://schemas.openxmlformats.org/officeDocument/2006/relationships/slideLayout" Target="../slideLayouts/slideLayout965.xml"/><Relationship Id="rId1" Type="http://schemas.openxmlformats.org/officeDocument/2006/relationships/slideLayout" Target="../slideLayouts/slideLayout537.xml"/><Relationship Id="rId212" Type="http://schemas.openxmlformats.org/officeDocument/2006/relationships/slideLayout" Target="../slideLayouts/slideLayout748.xml"/><Relationship Id="rId233" Type="http://schemas.openxmlformats.org/officeDocument/2006/relationships/slideLayout" Target="../slideLayouts/slideLayout769.xml"/><Relationship Id="rId254" Type="http://schemas.openxmlformats.org/officeDocument/2006/relationships/slideLayout" Target="../slideLayouts/slideLayout790.xml"/><Relationship Id="rId440" Type="http://schemas.openxmlformats.org/officeDocument/2006/relationships/slideLayout" Target="../slideLayouts/slideLayout976.xml"/><Relationship Id="rId28" Type="http://schemas.openxmlformats.org/officeDocument/2006/relationships/slideLayout" Target="../slideLayouts/slideLayout564.xml"/><Relationship Id="rId49" Type="http://schemas.openxmlformats.org/officeDocument/2006/relationships/slideLayout" Target="../slideLayouts/slideLayout585.xml"/><Relationship Id="rId114" Type="http://schemas.openxmlformats.org/officeDocument/2006/relationships/slideLayout" Target="../slideLayouts/slideLayout650.xml"/><Relationship Id="rId275" Type="http://schemas.openxmlformats.org/officeDocument/2006/relationships/slideLayout" Target="../slideLayouts/slideLayout811.xml"/><Relationship Id="rId296" Type="http://schemas.openxmlformats.org/officeDocument/2006/relationships/slideLayout" Target="../slideLayouts/slideLayout832.xml"/><Relationship Id="rId300" Type="http://schemas.openxmlformats.org/officeDocument/2006/relationships/slideLayout" Target="../slideLayouts/slideLayout836.xml"/><Relationship Id="rId461" Type="http://schemas.openxmlformats.org/officeDocument/2006/relationships/slideLayout" Target="../slideLayouts/slideLayout997.xml"/><Relationship Id="rId482" Type="http://schemas.openxmlformats.org/officeDocument/2006/relationships/slideLayout" Target="../slideLayouts/slideLayout1018.xml"/><Relationship Id="rId517" Type="http://schemas.openxmlformats.org/officeDocument/2006/relationships/slideLayout" Target="../slideLayouts/slideLayout1053.xml"/><Relationship Id="rId538" Type="http://schemas.openxmlformats.org/officeDocument/2006/relationships/slideLayout" Target="../slideLayouts/slideLayout1074.xml"/><Relationship Id="rId60" Type="http://schemas.openxmlformats.org/officeDocument/2006/relationships/slideLayout" Target="../slideLayouts/slideLayout596.xml"/><Relationship Id="rId81" Type="http://schemas.openxmlformats.org/officeDocument/2006/relationships/slideLayout" Target="../slideLayouts/slideLayout617.xml"/><Relationship Id="rId135" Type="http://schemas.openxmlformats.org/officeDocument/2006/relationships/slideLayout" Target="../slideLayouts/slideLayout671.xml"/><Relationship Id="rId156" Type="http://schemas.openxmlformats.org/officeDocument/2006/relationships/slideLayout" Target="../slideLayouts/slideLayout692.xml"/><Relationship Id="rId177" Type="http://schemas.openxmlformats.org/officeDocument/2006/relationships/slideLayout" Target="../slideLayouts/slideLayout713.xml"/><Relationship Id="rId198" Type="http://schemas.openxmlformats.org/officeDocument/2006/relationships/slideLayout" Target="../slideLayouts/slideLayout734.xml"/><Relationship Id="rId321" Type="http://schemas.openxmlformats.org/officeDocument/2006/relationships/slideLayout" Target="../slideLayouts/slideLayout857.xml"/><Relationship Id="rId342" Type="http://schemas.openxmlformats.org/officeDocument/2006/relationships/slideLayout" Target="../slideLayouts/slideLayout878.xml"/><Relationship Id="rId363" Type="http://schemas.openxmlformats.org/officeDocument/2006/relationships/slideLayout" Target="../slideLayouts/slideLayout899.xml"/><Relationship Id="rId384" Type="http://schemas.openxmlformats.org/officeDocument/2006/relationships/slideLayout" Target="../slideLayouts/slideLayout920.xml"/><Relationship Id="rId419" Type="http://schemas.openxmlformats.org/officeDocument/2006/relationships/slideLayout" Target="../slideLayouts/slideLayout955.xml"/><Relationship Id="rId202" Type="http://schemas.openxmlformats.org/officeDocument/2006/relationships/slideLayout" Target="../slideLayouts/slideLayout738.xml"/><Relationship Id="rId223" Type="http://schemas.openxmlformats.org/officeDocument/2006/relationships/slideLayout" Target="../slideLayouts/slideLayout759.xml"/><Relationship Id="rId244" Type="http://schemas.openxmlformats.org/officeDocument/2006/relationships/slideLayout" Target="../slideLayouts/slideLayout780.xml"/><Relationship Id="rId430" Type="http://schemas.openxmlformats.org/officeDocument/2006/relationships/slideLayout" Target="../slideLayouts/slideLayout966.xml"/><Relationship Id="rId18" Type="http://schemas.openxmlformats.org/officeDocument/2006/relationships/slideLayout" Target="../slideLayouts/slideLayout554.xml"/><Relationship Id="rId39" Type="http://schemas.openxmlformats.org/officeDocument/2006/relationships/slideLayout" Target="../slideLayouts/slideLayout575.xml"/><Relationship Id="rId265" Type="http://schemas.openxmlformats.org/officeDocument/2006/relationships/slideLayout" Target="../slideLayouts/slideLayout801.xml"/><Relationship Id="rId286" Type="http://schemas.openxmlformats.org/officeDocument/2006/relationships/slideLayout" Target="../slideLayouts/slideLayout822.xml"/><Relationship Id="rId451" Type="http://schemas.openxmlformats.org/officeDocument/2006/relationships/slideLayout" Target="../slideLayouts/slideLayout987.xml"/><Relationship Id="rId472" Type="http://schemas.openxmlformats.org/officeDocument/2006/relationships/slideLayout" Target="../slideLayouts/slideLayout1008.xml"/><Relationship Id="rId493" Type="http://schemas.openxmlformats.org/officeDocument/2006/relationships/slideLayout" Target="../slideLayouts/slideLayout1029.xml"/><Relationship Id="rId507" Type="http://schemas.openxmlformats.org/officeDocument/2006/relationships/slideLayout" Target="../slideLayouts/slideLayout1043.xml"/><Relationship Id="rId528" Type="http://schemas.openxmlformats.org/officeDocument/2006/relationships/slideLayout" Target="../slideLayouts/slideLayout1064.xml"/><Relationship Id="rId549" Type="http://schemas.openxmlformats.org/officeDocument/2006/relationships/theme" Target="../theme/theme3.xml"/><Relationship Id="rId50" Type="http://schemas.openxmlformats.org/officeDocument/2006/relationships/slideLayout" Target="../slideLayouts/slideLayout586.xml"/><Relationship Id="rId104" Type="http://schemas.openxmlformats.org/officeDocument/2006/relationships/slideLayout" Target="../slideLayouts/slideLayout640.xml"/><Relationship Id="rId125" Type="http://schemas.openxmlformats.org/officeDocument/2006/relationships/slideLayout" Target="../slideLayouts/slideLayout661.xml"/><Relationship Id="rId146" Type="http://schemas.openxmlformats.org/officeDocument/2006/relationships/slideLayout" Target="../slideLayouts/slideLayout682.xml"/><Relationship Id="rId167" Type="http://schemas.openxmlformats.org/officeDocument/2006/relationships/slideLayout" Target="../slideLayouts/slideLayout703.xml"/><Relationship Id="rId188" Type="http://schemas.openxmlformats.org/officeDocument/2006/relationships/slideLayout" Target="../slideLayouts/slideLayout724.xml"/><Relationship Id="rId311" Type="http://schemas.openxmlformats.org/officeDocument/2006/relationships/slideLayout" Target="../slideLayouts/slideLayout847.xml"/><Relationship Id="rId332" Type="http://schemas.openxmlformats.org/officeDocument/2006/relationships/slideLayout" Target="../slideLayouts/slideLayout868.xml"/><Relationship Id="rId353" Type="http://schemas.openxmlformats.org/officeDocument/2006/relationships/slideLayout" Target="../slideLayouts/slideLayout889.xml"/><Relationship Id="rId374" Type="http://schemas.openxmlformats.org/officeDocument/2006/relationships/slideLayout" Target="../slideLayouts/slideLayout910.xml"/><Relationship Id="rId395" Type="http://schemas.openxmlformats.org/officeDocument/2006/relationships/slideLayout" Target="../slideLayouts/slideLayout931.xml"/><Relationship Id="rId409" Type="http://schemas.openxmlformats.org/officeDocument/2006/relationships/slideLayout" Target="../slideLayouts/slideLayout945.xml"/><Relationship Id="rId71" Type="http://schemas.openxmlformats.org/officeDocument/2006/relationships/slideLayout" Target="../slideLayouts/slideLayout607.xml"/><Relationship Id="rId92" Type="http://schemas.openxmlformats.org/officeDocument/2006/relationships/slideLayout" Target="../slideLayouts/slideLayout628.xml"/><Relationship Id="rId213" Type="http://schemas.openxmlformats.org/officeDocument/2006/relationships/slideLayout" Target="../slideLayouts/slideLayout749.xml"/><Relationship Id="rId234" Type="http://schemas.openxmlformats.org/officeDocument/2006/relationships/slideLayout" Target="../slideLayouts/slideLayout770.xml"/><Relationship Id="rId420" Type="http://schemas.openxmlformats.org/officeDocument/2006/relationships/slideLayout" Target="../slideLayouts/slideLayout956.xml"/><Relationship Id="rId2" Type="http://schemas.openxmlformats.org/officeDocument/2006/relationships/slideLayout" Target="../slideLayouts/slideLayout538.xml"/><Relationship Id="rId29" Type="http://schemas.openxmlformats.org/officeDocument/2006/relationships/slideLayout" Target="../slideLayouts/slideLayout565.xml"/><Relationship Id="rId255" Type="http://schemas.openxmlformats.org/officeDocument/2006/relationships/slideLayout" Target="../slideLayouts/slideLayout791.xml"/><Relationship Id="rId276" Type="http://schemas.openxmlformats.org/officeDocument/2006/relationships/slideLayout" Target="../slideLayouts/slideLayout812.xml"/><Relationship Id="rId297" Type="http://schemas.openxmlformats.org/officeDocument/2006/relationships/slideLayout" Target="../slideLayouts/slideLayout833.xml"/><Relationship Id="rId441" Type="http://schemas.openxmlformats.org/officeDocument/2006/relationships/slideLayout" Target="../slideLayouts/slideLayout977.xml"/><Relationship Id="rId462" Type="http://schemas.openxmlformats.org/officeDocument/2006/relationships/slideLayout" Target="../slideLayouts/slideLayout998.xml"/><Relationship Id="rId483" Type="http://schemas.openxmlformats.org/officeDocument/2006/relationships/slideLayout" Target="../slideLayouts/slideLayout1019.xml"/><Relationship Id="rId518" Type="http://schemas.openxmlformats.org/officeDocument/2006/relationships/slideLayout" Target="../slideLayouts/slideLayout1054.xml"/><Relationship Id="rId539" Type="http://schemas.openxmlformats.org/officeDocument/2006/relationships/slideLayout" Target="../slideLayouts/slideLayout1075.xml"/><Relationship Id="rId40" Type="http://schemas.openxmlformats.org/officeDocument/2006/relationships/slideLayout" Target="../slideLayouts/slideLayout576.xml"/><Relationship Id="rId115" Type="http://schemas.openxmlformats.org/officeDocument/2006/relationships/slideLayout" Target="../slideLayouts/slideLayout651.xml"/><Relationship Id="rId136" Type="http://schemas.openxmlformats.org/officeDocument/2006/relationships/slideLayout" Target="../slideLayouts/slideLayout672.xml"/><Relationship Id="rId157" Type="http://schemas.openxmlformats.org/officeDocument/2006/relationships/slideLayout" Target="../slideLayouts/slideLayout693.xml"/><Relationship Id="rId178" Type="http://schemas.openxmlformats.org/officeDocument/2006/relationships/slideLayout" Target="../slideLayouts/slideLayout714.xml"/><Relationship Id="rId301" Type="http://schemas.openxmlformats.org/officeDocument/2006/relationships/slideLayout" Target="../slideLayouts/slideLayout837.xml"/><Relationship Id="rId322" Type="http://schemas.openxmlformats.org/officeDocument/2006/relationships/slideLayout" Target="../slideLayouts/slideLayout858.xml"/><Relationship Id="rId343" Type="http://schemas.openxmlformats.org/officeDocument/2006/relationships/slideLayout" Target="../slideLayouts/slideLayout879.xml"/><Relationship Id="rId364" Type="http://schemas.openxmlformats.org/officeDocument/2006/relationships/slideLayout" Target="../slideLayouts/slideLayout900.xml"/><Relationship Id="rId550" Type="http://schemas.openxmlformats.org/officeDocument/2006/relationships/image" Target="../media/image1.emf"/><Relationship Id="rId61" Type="http://schemas.openxmlformats.org/officeDocument/2006/relationships/slideLayout" Target="../slideLayouts/slideLayout597.xml"/><Relationship Id="rId82" Type="http://schemas.openxmlformats.org/officeDocument/2006/relationships/slideLayout" Target="../slideLayouts/slideLayout618.xml"/><Relationship Id="rId199" Type="http://schemas.openxmlformats.org/officeDocument/2006/relationships/slideLayout" Target="../slideLayouts/slideLayout735.xml"/><Relationship Id="rId203" Type="http://schemas.openxmlformats.org/officeDocument/2006/relationships/slideLayout" Target="../slideLayouts/slideLayout739.xml"/><Relationship Id="rId385" Type="http://schemas.openxmlformats.org/officeDocument/2006/relationships/slideLayout" Target="../slideLayouts/slideLayout921.xml"/><Relationship Id="rId19" Type="http://schemas.openxmlformats.org/officeDocument/2006/relationships/slideLayout" Target="../slideLayouts/slideLayout555.xml"/><Relationship Id="rId224" Type="http://schemas.openxmlformats.org/officeDocument/2006/relationships/slideLayout" Target="../slideLayouts/slideLayout760.xml"/><Relationship Id="rId245" Type="http://schemas.openxmlformats.org/officeDocument/2006/relationships/slideLayout" Target="../slideLayouts/slideLayout781.xml"/><Relationship Id="rId266" Type="http://schemas.openxmlformats.org/officeDocument/2006/relationships/slideLayout" Target="../slideLayouts/slideLayout802.xml"/><Relationship Id="rId287" Type="http://schemas.openxmlformats.org/officeDocument/2006/relationships/slideLayout" Target="../slideLayouts/slideLayout823.xml"/><Relationship Id="rId410" Type="http://schemas.openxmlformats.org/officeDocument/2006/relationships/slideLayout" Target="../slideLayouts/slideLayout946.xml"/><Relationship Id="rId431" Type="http://schemas.openxmlformats.org/officeDocument/2006/relationships/slideLayout" Target="../slideLayouts/slideLayout967.xml"/><Relationship Id="rId452" Type="http://schemas.openxmlformats.org/officeDocument/2006/relationships/slideLayout" Target="../slideLayouts/slideLayout988.xml"/><Relationship Id="rId473" Type="http://schemas.openxmlformats.org/officeDocument/2006/relationships/slideLayout" Target="../slideLayouts/slideLayout1009.xml"/><Relationship Id="rId494" Type="http://schemas.openxmlformats.org/officeDocument/2006/relationships/slideLayout" Target="../slideLayouts/slideLayout1030.xml"/><Relationship Id="rId508" Type="http://schemas.openxmlformats.org/officeDocument/2006/relationships/slideLayout" Target="../slideLayouts/slideLayout1044.xml"/><Relationship Id="rId529" Type="http://schemas.openxmlformats.org/officeDocument/2006/relationships/slideLayout" Target="../slideLayouts/slideLayout1065.xml"/><Relationship Id="rId30" Type="http://schemas.openxmlformats.org/officeDocument/2006/relationships/slideLayout" Target="../slideLayouts/slideLayout566.xml"/><Relationship Id="rId105" Type="http://schemas.openxmlformats.org/officeDocument/2006/relationships/slideLayout" Target="../slideLayouts/slideLayout641.xml"/><Relationship Id="rId126" Type="http://schemas.openxmlformats.org/officeDocument/2006/relationships/slideLayout" Target="../slideLayouts/slideLayout662.xml"/><Relationship Id="rId147" Type="http://schemas.openxmlformats.org/officeDocument/2006/relationships/slideLayout" Target="../slideLayouts/slideLayout683.xml"/><Relationship Id="rId168" Type="http://schemas.openxmlformats.org/officeDocument/2006/relationships/slideLayout" Target="../slideLayouts/slideLayout704.xml"/><Relationship Id="rId312" Type="http://schemas.openxmlformats.org/officeDocument/2006/relationships/slideLayout" Target="../slideLayouts/slideLayout848.xml"/><Relationship Id="rId333" Type="http://schemas.openxmlformats.org/officeDocument/2006/relationships/slideLayout" Target="../slideLayouts/slideLayout869.xml"/><Relationship Id="rId354" Type="http://schemas.openxmlformats.org/officeDocument/2006/relationships/slideLayout" Target="../slideLayouts/slideLayout890.xml"/><Relationship Id="rId540" Type="http://schemas.openxmlformats.org/officeDocument/2006/relationships/slideLayout" Target="../slideLayouts/slideLayout1076.xml"/><Relationship Id="rId51" Type="http://schemas.openxmlformats.org/officeDocument/2006/relationships/slideLayout" Target="../slideLayouts/slideLayout587.xml"/><Relationship Id="rId72" Type="http://schemas.openxmlformats.org/officeDocument/2006/relationships/slideLayout" Target="../slideLayouts/slideLayout608.xml"/><Relationship Id="rId93" Type="http://schemas.openxmlformats.org/officeDocument/2006/relationships/slideLayout" Target="../slideLayouts/slideLayout629.xml"/><Relationship Id="rId189" Type="http://schemas.openxmlformats.org/officeDocument/2006/relationships/slideLayout" Target="../slideLayouts/slideLayout725.xml"/><Relationship Id="rId375" Type="http://schemas.openxmlformats.org/officeDocument/2006/relationships/slideLayout" Target="../slideLayouts/slideLayout911.xml"/><Relationship Id="rId396" Type="http://schemas.openxmlformats.org/officeDocument/2006/relationships/slideLayout" Target="../slideLayouts/slideLayout932.xml"/><Relationship Id="rId3" Type="http://schemas.openxmlformats.org/officeDocument/2006/relationships/slideLayout" Target="../slideLayouts/slideLayout539.xml"/><Relationship Id="rId214" Type="http://schemas.openxmlformats.org/officeDocument/2006/relationships/slideLayout" Target="../slideLayouts/slideLayout750.xml"/><Relationship Id="rId235" Type="http://schemas.openxmlformats.org/officeDocument/2006/relationships/slideLayout" Target="../slideLayouts/slideLayout771.xml"/><Relationship Id="rId256" Type="http://schemas.openxmlformats.org/officeDocument/2006/relationships/slideLayout" Target="../slideLayouts/slideLayout792.xml"/><Relationship Id="rId277" Type="http://schemas.openxmlformats.org/officeDocument/2006/relationships/slideLayout" Target="../slideLayouts/slideLayout813.xml"/><Relationship Id="rId298" Type="http://schemas.openxmlformats.org/officeDocument/2006/relationships/slideLayout" Target="../slideLayouts/slideLayout834.xml"/><Relationship Id="rId400" Type="http://schemas.openxmlformats.org/officeDocument/2006/relationships/slideLayout" Target="../slideLayouts/slideLayout936.xml"/><Relationship Id="rId421" Type="http://schemas.openxmlformats.org/officeDocument/2006/relationships/slideLayout" Target="../slideLayouts/slideLayout957.xml"/><Relationship Id="rId442" Type="http://schemas.openxmlformats.org/officeDocument/2006/relationships/slideLayout" Target="../slideLayouts/slideLayout978.xml"/><Relationship Id="rId463" Type="http://schemas.openxmlformats.org/officeDocument/2006/relationships/slideLayout" Target="../slideLayouts/slideLayout999.xml"/><Relationship Id="rId484" Type="http://schemas.openxmlformats.org/officeDocument/2006/relationships/slideLayout" Target="../slideLayouts/slideLayout1020.xml"/><Relationship Id="rId519" Type="http://schemas.openxmlformats.org/officeDocument/2006/relationships/slideLayout" Target="../slideLayouts/slideLayout1055.xml"/><Relationship Id="rId116" Type="http://schemas.openxmlformats.org/officeDocument/2006/relationships/slideLayout" Target="../slideLayouts/slideLayout652.xml"/><Relationship Id="rId137" Type="http://schemas.openxmlformats.org/officeDocument/2006/relationships/slideLayout" Target="../slideLayouts/slideLayout673.xml"/><Relationship Id="rId158" Type="http://schemas.openxmlformats.org/officeDocument/2006/relationships/slideLayout" Target="../slideLayouts/slideLayout694.xml"/><Relationship Id="rId302" Type="http://schemas.openxmlformats.org/officeDocument/2006/relationships/slideLayout" Target="../slideLayouts/slideLayout838.xml"/><Relationship Id="rId323" Type="http://schemas.openxmlformats.org/officeDocument/2006/relationships/slideLayout" Target="../slideLayouts/slideLayout859.xml"/><Relationship Id="rId344" Type="http://schemas.openxmlformats.org/officeDocument/2006/relationships/slideLayout" Target="../slideLayouts/slideLayout880.xml"/><Relationship Id="rId530" Type="http://schemas.openxmlformats.org/officeDocument/2006/relationships/slideLayout" Target="../slideLayouts/slideLayout1066.xml"/><Relationship Id="rId20" Type="http://schemas.openxmlformats.org/officeDocument/2006/relationships/slideLayout" Target="../slideLayouts/slideLayout556.xml"/><Relationship Id="rId41" Type="http://schemas.openxmlformats.org/officeDocument/2006/relationships/slideLayout" Target="../slideLayouts/slideLayout577.xml"/><Relationship Id="rId62" Type="http://schemas.openxmlformats.org/officeDocument/2006/relationships/slideLayout" Target="../slideLayouts/slideLayout598.xml"/><Relationship Id="rId83" Type="http://schemas.openxmlformats.org/officeDocument/2006/relationships/slideLayout" Target="../slideLayouts/slideLayout619.xml"/><Relationship Id="rId179" Type="http://schemas.openxmlformats.org/officeDocument/2006/relationships/slideLayout" Target="../slideLayouts/slideLayout715.xml"/><Relationship Id="rId365" Type="http://schemas.openxmlformats.org/officeDocument/2006/relationships/slideLayout" Target="../slideLayouts/slideLayout901.xml"/><Relationship Id="rId386" Type="http://schemas.openxmlformats.org/officeDocument/2006/relationships/slideLayout" Target="../slideLayouts/slideLayout922.xml"/><Relationship Id="rId551" Type="http://schemas.openxmlformats.org/officeDocument/2006/relationships/image" Target="../media/image2.emf"/><Relationship Id="rId190" Type="http://schemas.openxmlformats.org/officeDocument/2006/relationships/slideLayout" Target="../slideLayouts/slideLayout726.xml"/><Relationship Id="rId204" Type="http://schemas.openxmlformats.org/officeDocument/2006/relationships/slideLayout" Target="../slideLayouts/slideLayout740.xml"/><Relationship Id="rId225" Type="http://schemas.openxmlformats.org/officeDocument/2006/relationships/slideLayout" Target="../slideLayouts/slideLayout761.xml"/><Relationship Id="rId246" Type="http://schemas.openxmlformats.org/officeDocument/2006/relationships/slideLayout" Target="../slideLayouts/slideLayout782.xml"/><Relationship Id="rId267" Type="http://schemas.openxmlformats.org/officeDocument/2006/relationships/slideLayout" Target="../slideLayouts/slideLayout803.xml"/><Relationship Id="rId288" Type="http://schemas.openxmlformats.org/officeDocument/2006/relationships/slideLayout" Target="../slideLayouts/slideLayout824.xml"/><Relationship Id="rId411" Type="http://schemas.openxmlformats.org/officeDocument/2006/relationships/slideLayout" Target="../slideLayouts/slideLayout947.xml"/><Relationship Id="rId432" Type="http://schemas.openxmlformats.org/officeDocument/2006/relationships/slideLayout" Target="../slideLayouts/slideLayout968.xml"/><Relationship Id="rId453" Type="http://schemas.openxmlformats.org/officeDocument/2006/relationships/slideLayout" Target="../slideLayouts/slideLayout989.xml"/><Relationship Id="rId474" Type="http://schemas.openxmlformats.org/officeDocument/2006/relationships/slideLayout" Target="../slideLayouts/slideLayout1010.xml"/><Relationship Id="rId509" Type="http://schemas.openxmlformats.org/officeDocument/2006/relationships/slideLayout" Target="../slideLayouts/slideLayout1045.xml"/><Relationship Id="rId106" Type="http://schemas.openxmlformats.org/officeDocument/2006/relationships/slideLayout" Target="../slideLayouts/slideLayout642.xml"/><Relationship Id="rId127" Type="http://schemas.openxmlformats.org/officeDocument/2006/relationships/slideLayout" Target="../slideLayouts/slideLayout663.xml"/><Relationship Id="rId313" Type="http://schemas.openxmlformats.org/officeDocument/2006/relationships/slideLayout" Target="../slideLayouts/slideLayout849.xml"/><Relationship Id="rId495" Type="http://schemas.openxmlformats.org/officeDocument/2006/relationships/slideLayout" Target="../slideLayouts/slideLayout1031.xml"/><Relationship Id="rId10" Type="http://schemas.openxmlformats.org/officeDocument/2006/relationships/slideLayout" Target="../slideLayouts/slideLayout546.xml"/><Relationship Id="rId31" Type="http://schemas.openxmlformats.org/officeDocument/2006/relationships/slideLayout" Target="../slideLayouts/slideLayout567.xml"/><Relationship Id="rId52" Type="http://schemas.openxmlformats.org/officeDocument/2006/relationships/slideLayout" Target="../slideLayouts/slideLayout588.xml"/><Relationship Id="rId73" Type="http://schemas.openxmlformats.org/officeDocument/2006/relationships/slideLayout" Target="../slideLayouts/slideLayout609.xml"/><Relationship Id="rId94" Type="http://schemas.openxmlformats.org/officeDocument/2006/relationships/slideLayout" Target="../slideLayouts/slideLayout630.xml"/><Relationship Id="rId148" Type="http://schemas.openxmlformats.org/officeDocument/2006/relationships/slideLayout" Target="../slideLayouts/slideLayout684.xml"/><Relationship Id="rId169" Type="http://schemas.openxmlformats.org/officeDocument/2006/relationships/slideLayout" Target="../slideLayouts/slideLayout705.xml"/><Relationship Id="rId334" Type="http://schemas.openxmlformats.org/officeDocument/2006/relationships/slideLayout" Target="../slideLayouts/slideLayout870.xml"/><Relationship Id="rId355" Type="http://schemas.openxmlformats.org/officeDocument/2006/relationships/slideLayout" Target="../slideLayouts/slideLayout891.xml"/><Relationship Id="rId376" Type="http://schemas.openxmlformats.org/officeDocument/2006/relationships/slideLayout" Target="../slideLayouts/slideLayout912.xml"/><Relationship Id="rId397" Type="http://schemas.openxmlformats.org/officeDocument/2006/relationships/slideLayout" Target="../slideLayouts/slideLayout933.xml"/><Relationship Id="rId520" Type="http://schemas.openxmlformats.org/officeDocument/2006/relationships/slideLayout" Target="../slideLayouts/slideLayout1056.xml"/><Relationship Id="rId541" Type="http://schemas.openxmlformats.org/officeDocument/2006/relationships/slideLayout" Target="../slideLayouts/slideLayout1077.xml"/><Relationship Id="rId4" Type="http://schemas.openxmlformats.org/officeDocument/2006/relationships/slideLayout" Target="../slideLayouts/slideLayout540.xml"/><Relationship Id="rId180" Type="http://schemas.openxmlformats.org/officeDocument/2006/relationships/slideLayout" Target="../slideLayouts/slideLayout716.xml"/><Relationship Id="rId215" Type="http://schemas.openxmlformats.org/officeDocument/2006/relationships/slideLayout" Target="../slideLayouts/slideLayout751.xml"/><Relationship Id="rId236" Type="http://schemas.openxmlformats.org/officeDocument/2006/relationships/slideLayout" Target="../slideLayouts/slideLayout772.xml"/><Relationship Id="rId257" Type="http://schemas.openxmlformats.org/officeDocument/2006/relationships/slideLayout" Target="../slideLayouts/slideLayout793.xml"/><Relationship Id="rId278" Type="http://schemas.openxmlformats.org/officeDocument/2006/relationships/slideLayout" Target="../slideLayouts/slideLayout814.xml"/><Relationship Id="rId401" Type="http://schemas.openxmlformats.org/officeDocument/2006/relationships/slideLayout" Target="../slideLayouts/slideLayout937.xml"/><Relationship Id="rId422" Type="http://schemas.openxmlformats.org/officeDocument/2006/relationships/slideLayout" Target="../slideLayouts/slideLayout958.xml"/><Relationship Id="rId443" Type="http://schemas.openxmlformats.org/officeDocument/2006/relationships/slideLayout" Target="../slideLayouts/slideLayout979.xml"/><Relationship Id="rId464" Type="http://schemas.openxmlformats.org/officeDocument/2006/relationships/slideLayout" Target="../slideLayouts/slideLayout1000.xml"/><Relationship Id="rId303" Type="http://schemas.openxmlformats.org/officeDocument/2006/relationships/slideLayout" Target="../slideLayouts/slideLayout839.xml"/><Relationship Id="rId485" Type="http://schemas.openxmlformats.org/officeDocument/2006/relationships/slideLayout" Target="../slideLayouts/slideLayout1021.xml"/><Relationship Id="rId42" Type="http://schemas.openxmlformats.org/officeDocument/2006/relationships/slideLayout" Target="../slideLayouts/slideLayout578.xml"/><Relationship Id="rId84" Type="http://schemas.openxmlformats.org/officeDocument/2006/relationships/slideLayout" Target="../slideLayouts/slideLayout620.xml"/><Relationship Id="rId138" Type="http://schemas.openxmlformats.org/officeDocument/2006/relationships/slideLayout" Target="../slideLayouts/slideLayout674.xml"/><Relationship Id="rId345" Type="http://schemas.openxmlformats.org/officeDocument/2006/relationships/slideLayout" Target="../slideLayouts/slideLayout881.xml"/><Relationship Id="rId387" Type="http://schemas.openxmlformats.org/officeDocument/2006/relationships/slideLayout" Target="../slideLayouts/slideLayout923.xml"/><Relationship Id="rId510" Type="http://schemas.openxmlformats.org/officeDocument/2006/relationships/slideLayout" Target="../slideLayouts/slideLayout1046.xml"/><Relationship Id="rId552" Type="http://schemas.openxmlformats.org/officeDocument/2006/relationships/image" Target="../media/image3.png"/><Relationship Id="rId191" Type="http://schemas.openxmlformats.org/officeDocument/2006/relationships/slideLayout" Target="../slideLayouts/slideLayout727.xml"/><Relationship Id="rId205" Type="http://schemas.openxmlformats.org/officeDocument/2006/relationships/slideLayout" Target="../slideLayouts/slideLayout741.xml"/><Relationship Id="rId247" Type="http://schemas.openxmlformats.org/officeDocument/2006/relationships/slideLayout" Target="../slideLayouts/slideLayout783.xml"/><Relationship Id="rId412" Type="http://schemas.openxmlformats.org/officeDocument/2006/relationships/slideLayout" Target="../slideLayouts/slideLayout948.xml"/><Relationship Id="rId107" Type="http://schemas.openxmlformats.org/officeDocument/2006/relationships/slideLayout" Target="../slideLayouts/slideLayout643.xml"/><Relationship Id="rId289" Type="http://schemas.openxmlformats.org/officeDocument/2006/relationships/slideLayout" Target="../slideLayouts/slideLayout825.xml"/><Relationship Id="rId454" Type="http://schemas.openxmlformats.org/officeDocument/2006/relationships/slideLayout" Target="../slideLayouts/slideLayout990.xml"/><Relationship Id="rId496" Type="http://schemas.openxmlformats.org/officeDocument/2006/relationships/slideLayout" Target="../slideLayouts/slideLayout1032.xml"/><Relationship Id="rId11" Type="http://schemas.openxmlformats.org/officeDocument/2006/relationships/slideLayout" Target="../slideLayouts/slideLayout547.xml"/><Relationship Id="rId53" Type="http://schemas.openxmlformats.org/officeDocument/2006/relationships/slideLayout" Target="../slideLayouts/slideLayout589.xml"/><Relationship Id="rId149" Type="http://schemas.openxmlformats.org/officeDocument/2006/relationships/slideLayout" Target="../slideLayouts/slideLayout685.xml"/><Relationship Id="rId314" Type="http://schemas.openxmlformats.org/officeDocument/2006/relationships/slideLayout" Target="../slideLayouts/slideLayout850.xml"/><Relationship Id="rId356" Type="http://schemas.openxmlformats.org/officeDocument/2006/relationships/slideLayout" Target="../slideLayouts/slideLayout892.xml"/><Relationship Id="rId398" Type="http://schemas.openxmlformats.org/officeDocument/2006/relationships/slideLayout" Target="../slideLayouts/slideLayout934.xml"/><Relationship Id="rId521" Type="http://schemas.openxmlformats.org/officeDocument/2006/relationships/slideLayout" Target="../slideLayouts/slideLayout1057.xml"/><Relationship Id="rId95" Type="http://schemas.openxmlformats.org/officeDocument/2006/relationships/slideLayout" Target="../slideLayouts/slideLayout631.xml"/><Relationship Id="rId160" Type="http://schemas.openxmlformats.org/officeDocument/2006/relationships/slideLayout" Target="../slideLayouts/slideLayout696.xml"/><Relationship Id="rId216" Type="http://schemas.openxmlformats.org/officeDocument/2006/relationships/slideLayout" Target="../slideLayouts/slideLayout752.xml"/><Relationship Id="rId423" Type="http://schemas.openxmlformats.org/officeDocument/2006/relationships/slideLayout" Target="../slideLayouts/slideLayout959.xml"/><Relationship Id="rId258" Type="http://schemas.openxmlformats.org/officeDocument/2006/relationships/slideLayout" Target="../slideLayouts/slideLayout794.xml"/><Relationship Id="rId465" Type="http://schemas.openxmlformats.org/officeDocument/2006/relationships/slideLayout" Target="../slideLayouts/slideLayout1001.xml"/><Relationship Id="rId22" Type="http://schemas.openxmlformats.org/officeDocument/2006/relationships/slideLayout" Target="../slideLayouts/slideLayout558.xml"/><Relationship Id="rId64" Type="http://schemas.openxmlformats.org/officeDocument/2006/relationships/slideLayout" Target="../slideLayouts/slideLayout600.xml"/><Relationship Id="rId118" Type="http://schemas.openxmlformats.org/officeDocument/2006/relationships/slideLayout" Target="../slideLayouts/slideLayout654.xml"/><Relationship Id="rId325" Type="http://schemas.openxmlformats.org/officeDocument/2006/relationships/slideLayout" Target="../slideLayouts/slideLayout861.xml"/><Relationship Id="rId367" Type="http://schemas.openxmlformats.org/officeDocument/2006/relationships/slideLayout" Target="../slideLayouts/slideLayout903.xml"/><Relationship Id="rId532" Type="http://schemas.openxmlformats.org/officeDocument/2006/relationships/slideLayout" Target="../slideLayouts/slideLayout1068.xml"/><Relationship Id="rId171" Type="http://schemas.openxmlformats.org/officeDocument/2006/relationships/slideLayout" Target="../slideLayouts/slideLayout707.xml"/><Relationship Id="rId227" Type="http://schemas.openxmlformats.org/officeDocument/2006/relationships/slideLayout" Target="../slideLayouts/slideLayout763.xml"/><Relationship Id="rId269" Type="http://schemas.openxmlformats.org/officeDocument/2006/relationships/slideLayout" Target="../slideLayouts/slideLayout805.xml"/><Relationship Id="rId434" Type="http://schemas.openxmlformats.org/officeDocument/2006/relationships/slideLayout" Target="../slideLayouts/slideLayout970.xml"/><Relationship Id="rId476" Type="http://schemas.openxmlformats.org/officeDocument/2006/relationships/slideLayout" Target="../slideLayouts/slideLayout1012.xml"/><Relationship Id="rId33" Type="http://schemas.openxmlformats.org/officeDocument/2006/relationships/slideLayout" Target="../slideLayouts/slideLayout569.xml"/><Relationship Id="rId129" Type="http://schemas.openxmlformats.org/officeDocument/2006/relationships/slideLayout" Target="../slideLayouts/slideLayout665.xml"/><Relationship Id="rId280" Type="http://schemas.openxmlformats.org/officeDocument/2006/relationships/slideLayout" Target="../slideLayouts/slideLayout816.xml"/><Relationship Id="rId336" Type="http://schemas.openxmlformats.org/officeDocument/2006/relationships/slideLayout" Target="../slideLayouts/slideLayout872.xml"/><Relationship Id="rId501" Type="http://schemas.openxmlformats.org/officeDocument/2006/relationships/slideLayout" Target="../slideLayouts/slideLayout1037.xml"/><Relationship Id="rId543" Type="http://schemas.openxmlformats.org/officeDocument/2006/relationships/slideLayout" Target="../slideLayouts/slideLayout1079.xml"/><Relationship Id="rId75" Type="http://schemas.openxmlformats.org/officeDocument/2006/relationships/slideLayout" Target="../slideLayouts/slideLayout611.xml"/><Relationship Id="rId140" Type="http://schemas.openxmlformats.org/officeDocument/2006/relationships/slideLayout" Target="../slideLayouts/slideLayout676.xml"/><Relationship Id="rId182" Type="http://schemas.openxmlformats.org/officeDocument/2006/relationships/slideLayout" Target="../slideLayouts/slideLayout718.xml"/><Relationship Id="rId378" Type="http://schemas.openxmlformats.org/officeDocument/2006/relationships/slideLayout" Target="../slideLayouts/slideLayout914.xml"/><Relationship Id="rId403" Type="http://schemas.openxmlformats.org/officeDocument/2006/relationships/slideLayout" Target="../slideLayouts/slideLayout939.xml"/><Relationship Id="rId6" Type="http://schemas.openxmlformats.org/officeDocument/2006/relationships/slideLayout" Target="../slideLayouts/slideLayout542.xml"/><Relationship Id="rId238" Type="http://schemas.openxmlformats.org/officeDocument/2006/relationships/slideLayout" Target="../slideLayouts/slideLayout774.xml"/><Relationship Id="rId445" Type="http://schemas.openxmlformats.org/officeDocument/2006/relationships/slideLayout" Target="../slideLayouts/slideLayout981.xml"/><Relationship Id="rId487" Type="http://schemas.openxmlformats.org/officeDocument/2006/relationships/slideLayout" Target="../slideLayouts/slideLayout1023.xml"/><Relationship Id="rId291" Type="http://schemas.openxmlformats.org/officeDocument/2006/relationships/slideLayout" Target="../slideLayouts/slideLayout827.xml"/><Relationship Id="rId305" Type="http://schemas.openxmlformats.org/officeDocument/2006/relationships/slideLayout" Target="../slideLayouts/slideLayout841.xml"/><Relationship Id="rId347" Type="http://schemas.openxmlformats.org/officeDocument/2006/relationships/slideLayout" Target="../slideLayouts/slideLayout883.xml"/><Relationship Id="rId512" Type="http://schemas.openxmlformats.org/officeDocument/2006/relationships/slideLayout" Target="../slideLayouts/slideLayout1048.xml"/><Relationship Id="rId44" Type="http://schemas.openxmlformats.org/officeDocument/2006/relationships/slideLayout" Target="../slideLayouts/slideLayout580.xml"/><Relationship Id="rId86" Type="http://schemas.openxmlformats.org/officeDocument/2006/relationships/slideLayout" Target="../slideLayouts/slideLayout622.xml"/><Relationship Id="rId151" Type="http://schemas.openxmlformats.org/officeDocument/2006/relationships/slideLayout" Target="../slideLayouts/slideLayout687.xml"/><Relationship Id="rId389" Type="http://schemas.openxmlformats.org/officeDocument/2006/relationships/slideLayout" Target="../slideLayouts/slideLayout925.xml"/><Relationship Id="rId554" Type="http://schemas.openxmlformats.org/officeDocument/2006/relationships/image" Target="../media/image5.emf"/><Relationship Id="rId193" Type="http://schemas.openxmlformats.org/officeDocument/2006/relationships/slideLayout" Target="../slideLayouts/slideLayout729.xml"/><Relationship Id="rId207" Type="http://schemas.openxmlformats.org/officeDocument/2006/relationships/slideLayout" Target="../slideLayouts/slideLayout743.xml"/><Relationship Id="rId249" Type="http://schemas.openxmlformats.org/officeDocument/2006/relationships/slideLayout" Target="../slideLayouts/slideLayout785.xml"/><Relationship Id="rId414" Type="http://schemas.openxmlformats.org/officeDocument/2006/relationships/slideLayout" Target="../slideLayouts/slideLayout950.xml"/><Relationship Id="rId456" Type="http://schemas.openxmlformats.org/officeDocument/2006/relationships/slideLayout" Target="../slideLayouts/slideLayout992.xml"/><Relationship Id="rId498" Type="http://schemas.openxmlformats.org/officeDocument/2006/relationships/slideLayout" Target="../slideLayouts/slideLayout1034.xml"/><Relationship Id="rId13" Type="http://schemas.openxmlformats.org/officeDocument/2006/relationships/slideLayout" Target="../slideLayouts/slideLayout549.xml"/><Relationship Id="rId109" Type="http://schemas.openxmlformats.org/officeDocument/2006/relationships/slideLayout" Target="../slideLayouts/slideLayout645.xml"/><Relationship Id="rId260" Type="http://schemas.openxmlformats.org/officeDocument/2006/relationships/slideLayout" Target="../slideLayouts/slideLayout796.xml"/><Relationship Id="rId316" Type="http://schemas.openxmlformats.org/officeDocument/2006/relationships/slideLayout" Target="../slideLayouts/slideLayout852.xml"/><Relationship Id="rId523" Type="http://schemas.openxmlformats.org/officeDocument/2006/relationships/slideLayout" Target="../slideLayouts/slideLayout1059.xml"/><Relationship Id="rId55" Type="http://schemas.openxmlformats.org/officeDocument/2006/relationships/slideLayout" Target="../slideLayouts/slideLayout591.xml"/><Relationship Id="rId97" Type="http://schemas.openxmlformats.org/officeDocument/2006/relationships/slideLayout" Target="../slideLayouts/slideLayout633.xml"/><Relationship Id="rId120" Type="http://schemas.openxmlformats.org/officeDocument/2006/relationships/slideLayout" Target="../slideLayouts/slideLayout656.xml"/><Relationship Id="rId358" Type="http://schemas.openxmlformats.org/officeDocument/2006/relationships/slideLayout" Target="../slideLayouts/slideLayout894.xml"/><Relationship Id="rId162" Type="http://schemas.openxmlformats.org/officeDocument/2006/relationships/slideLayout" Target="../slideLayouts/slideLayout698.xml"/><Relationship Id="rId218" Type="http://schemas.openxmlformats.org/officeDocument/2006/relationships/slideLayout" Target="../slideLayouts/slideLayout754.xml"/><Relationship Id="rId425" Type="http://schemas.openxmlformats.org/officeDocument/2006/relationships/slideLayout" Target="../slideLayouts/slideLayout961.xml"/><Relationship Id="rId467" Type="http://schemas.openxmlformats.org/officeDocument/2006/relationships/slideLayout" Target="../slideLayouts/slideLayout1003.xml"/><Relationship Id="rId271" Type="http://schemas.openxmlformats.org/officeDocument/2006/relationships/slideLayout" Target="../slideLayouts/slideLayout807.xml"/><Relationship Id="rId24" Type="http://schemas.openxmlformats.org/officeDocument/2006/relationships/slideLayout" Target="../slideLayouts/slideLayout560.xml"/><Relationship Id="rId66" Type="http://schemas.openxmlformats.org/officeDocument/2006/relationships/slideLayout" Target="../slideLayouts/slideLayout602.xml"/><Relationship Id="rId131" Type="http://schemas.openxmlformats.org/officeDocument/2006/relationships/slideLayout" Target="../slideLayouts/slideLayout667.xml"/><Relationship Id="rId327" Type="http://schemas.openxmlformats.org/officeDocument/2006/relationships/slideLayout" Target="../slideLayouts/slideLayout863.xml"/><Relationship Id="rId369" Type="http://schemas.openxmlformats.org/officeDocument/2006/relationships/slideLayout" Target="../slideLayouts/slideLayout905.xml"/><Relationship Id="rId534" Type="http://schemas.openxmlformats.org/officeDocument/2006/relationships/slideLayout" Target="../slideLayouts/slideLayout1070.xml"/><Relationship Id="rId173" Type="http://schemas.openxmlformats.org/officeDocument/2006/relationships/slideLayout" Target="../slideLayouts/slideLayout709.xml"/><Relationship Id="rId229" Type="http://schemas.openxmlformats.org/officeDocument/2006/relationships/slideLayout" Target="../slideLayouts/slideLayout765.xml"/><Relationship Id="rId380" Type="http://schemas.openxmlformats.org/officeDocument/2006/relationships/slideLayout" Target="../slideLayouts/slideLayout916.xml"/><Relationship Id="rId436" Type="http://schemas.openxmlformats.org/officeDocument/2006/relationships/slideLayout" Target="../slideLayouts/slideLayout972.xml"/><Relationship Id="rId240" Type="http://schemas.openxmlformats.org/officeDocument/2006/relationships/slideLayout" Target="../slideLayouts/slideLayout776.xml"/><Relationship Id="rId478" Type="http://schemas.openxmlformats.org/officeDocument/2006/relationships/slideLayout" Target="../slideLayouts/slideLayout1014.xml"/><Relationship Id="rId35" Type="http://schemas.openxmlformats.org/officeDocument/2006/relationships/slideLayout" Target="../slideLayouts/slideLayout571.xml"/><Relationship Id="rId77" Type="http://schemas.openxmlformats.org/officeDocument/2006/relationships/slideLayout" Target="../slideLayouts/slideLayout613.xml"/><Relationship Id="rId100" Type="http://schemas.openxmlformats.org/officeDocument/2006/relationships/slideLayout" Target="../slideLayouts/slideLayout636.xml"/><Relationship Id="rId282" Type="http://schemas.openxmlformats.org/officeDocument/2006/relationships/slideLayout" Target="../slideLayouts/slideLayout818.xml"/><Relationship Id="rId338" Type="http://schemas.openxmlformats.org/officeDocument/2006/relationships/slideLayout" Target="../slideLayouts/slideLayout874.xml"/><Relationship Id="rId503" Type="http://schemas.openxmlformats.org/officeDocument/2006/relationships/slideLayout" Target="../slideLayouts/slideLayout1039.xml"/><Relationship Id="rId545" Type="http://schemas.openxmlformats.org/officeDocument/2006/relationships/slideLayout" Target="../slideLayouts/slideLayout1081.xml"/><Relationship Id="rId8" Type="http://schemas.openxmlformats.org/officeDocument/2006/relationships/slideLayout" Target="../slideLayouts/slideLayout544.xml"/><Relationship Id="rId142" Type="http://schemas.openxmlformats.org/officeDocument/2006/relationships/slideLayout" Target="../slideLayouts/slideLayout678.xml"/><Relationship Id="rId184" Type="http://schemas.openxmlformats.org/officeDocument/2006/relationships/slideLayout" Target="../slideLayouts/slideLayout720.xml"/><Relationship Id="rId391" Type="http://schemas.openxmlformats.org/officeDocument/2006/relationships/slideLayout" Target="../slideLayouts/slideLayout927.xml"/><Relationship Id="rId405" Type="http://schemas.openxmlformats.org/officeDocument/2006/relationships/slideLayout" Target="../slideLayouts/slideLayout941.xml"/><Relationship Id="rId447" Type="http://schemas.openxmlformats.org/officeDocument/2006/relationships/slideLayout" Target="../slideLayouts/slideLayout983.xml"/><Relationship Id="rId251" Type="http://schemas.openxmlformats.org/officeDocument/2006/relationships/slideLayout" Target="../slideLayouts/slideLayout787.xml"/><Relationship Id="rId489" Type="http://schemas.openxmlformats.org/officeDocument/2006/relationships/slideLayout" Target="../slideLayouts/slideLayout1025.xml"/><Relationship Id="rId46" Type="http://schemas.openxmlformats.org/officeDocument/2006/relationships/slideLayout" Target="../slideLayouts/slideLayout582.xml"/><Relationship Id="rId293" Type="http://schemas.openxmlformats.org/officeDocument/2006/relationships/slideLayout" Target="../slideLayouts/slideLayout829.xml"/><Relationship Id="rId307" Type="http://schemas.openxmlformats.org/officeDocument/2006/relationships/slideLayout" Target="../slideLayouts/slideLayout843.xml"/><Relationship Id="rId349" Type="http://schemas.openxmlformats.org/officeDocument/2006/relationships/slideLayout" Target="../slideLayouts/slideLayout885.xml"/><Relationship Id="rId514" Type="http://schemas.openxmlformats.org/officeDocument/2006/relationships/slideLayout" Target="../slideLayouts/slideLayout1050.xml"/><Relationship Id="rId556" Type="http://schemas.openxmlformats.org/officeDocument/2006/relationships/image" Target="../media/image7.emf"/><Relationship Id="rId88" Type="http://schemas.openxmlformats.org/officeDocument/2006/relationships/slideLayout" Target="../slideLayouts/slideLayout624.xml"/><Relationship Id="rId111" Type="http://schemas.openxmlformats.org/officeDocument/2006/relationships/slideLayout" Target="../slideLayouts/slideLayout647.xml"/><Relationship Id="rId153" Type="http://schemas.openxmlformats.org/officeDocument/2006/relationships/slideLayout" Target="../slideLayouts/slideLayout689.xml"/><Relationship Id="rId195" Type="http://schemas.openxmlformats.org/officeDocument/2006/relationships/slideLayout" Target="../slideLayouts/slideLayout731.xml"/><Relationship Id="rId209" Type="http://schemas.openxmlformats.org/officeDocument/2006/relationships/slideLayout" Target="../slideLayouts/slideLayout745.xml"/><Relationship Id="rId360" Type="http://schemas.openxmlformats.org/officeDocument/2006/relationships/slideLayout" Target="../slideLayouts/slideLayout896.xml"/><Relationship Id="rId416" Type="http://schemas.openxmlformats.org/officeDocument/2006/relationships/slideLayout" Target="../slideLayouts/slideLayout952.xml"/><Relationship Id="rId220" Type="http://schemas.openxmlformats.org/officeDocument/2006/relationships/slideLayout" Target="../slideLayouts/slideLayout756.xml"/><Relationship Id="rId458" Type="http://schemas.openxmlformats.org/officeDocument/2006/relationships/slideLayout" Target="../slideLayouts/slideLayout994.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201.xml"/><Relationship Id="rId299" Type="http://schemas.openxmlformats.org/officeDocument/2006/relationships/slideLayout" Target="../slideLayouts/slideLayout1383.xml"/><Relationship Id="rId21" Type="http://schemas.openxmlformats.org/officeDocument/2006/relationships/slideLayout" Target="../slideLayouts/slideLayout1105.xml"/><Relationship Id="rId63" Type="http://schemas.openxmlformats.org/officeDocument/2006/relationships/slideLayout" Target="../slideLayouts/slideLayout1147.xml"/><Relationship Id="rId159" Type="http://schemas.openxmlformats.org/officeDocument/2006/relationships/slideLayout" Target="../slideLayouts/slideLayout1243.xml"/><Relationship Id="rId324" Type="http://schemas.openxmlformats.org/officeDocument/2006/relationships/slideLayout" Target="../slideLayouts/slideLayout1408.xml"/><Relationship Id="rId366" Type="http://schemas.openxmlformats.org/officeDocument/2006/relationships/slideLayout" Target="../slideLayouts/slideLayout1450.xml"/><Relationship Id="rId531" Type="http://schemas.openxmlformats.org/officeDocument/2006/relationships/slideLayout" Target="../slideLayouts/slideLayout1615.xml"/><Relationship Id="rId170" Type="http://schemas.openxmlformats.org/officeDocument/2006/relationships/slideLayout" Target="../slideLayouts/slideLayout1254.xml"/><Relationship Id="rId226" Type="http://schemas.openxmlformats.org/officeDocument/2006/relationships/slideLayout" Target="../slideLayouts/slideLayout1310.xml"/><Relationship Id="rId433" Type="http://schemas.openxmlformats.org/officeDocument/2006/relationships/slideLayout" Target="../slideLayouts/slideLayout1517.xml"/><Relationship Id="rId268" Type="http://schemas.openxmlformats.org/officeDocument/2006/relationships/slideLayout" Target="../slideLayouts/slideLayout1352.xml"/><Relationship Id="rId475" Type="http://schemas.openxmlformats.org/officeDocument/2006/relationships/slideLayout" Target="../slideLayouts/slideLayout1559.xml"/><Relationship Id="rId32" Type="http://schemas.openxmlformats.org/officeDocument/2006/relationships/slideLayout" Target="../slideLayouts/slideLayout1116.xml"/><Relationship Id="rId74" Type="http://schemas.openxmlformats.org/officeDocument/2006/relationships/slideLayout" Target="../slideLayouts/slideLayout1158.xml"/><Relationship Id="rId128" Type="http://schemas.openxmlformats.org/officeDocument/2006/relationships/slideLayout" Target="../slideLayouts/slideLayout1212.xml"/><Relationship Id="rId335" Type="http://schemas.openxmlformats.org/officeDocument/2006/relationships/slideLayout" Target="../slideLayouts/slideLayout1419.xml"/><Relationship Id="rId377" Type="http://schemas.openxmlformats.org/officeDocument/2006/relationships/slideLayout" Target="../slideLayouts/slideLayout1461.xml"/><Relationship Id="rId500" Type="http://schemas.openxmlformats.org/officeDocument/2006/relationships/slideLayout" Target="../slideLayouts/slideLayout1584.xml"/><Relationship Id="rId542" Type="http://schemas.openxmlformats.org/officeDocument/2006/relationships/slideLayout" Target="../slideLayouts/slideLayout1626.xml"/><Relationship Id="rId5" Type="http://schemas.openxmlformats.org/officeDocument/2006/relationships/slideLayout" Target="../slideLayouts/slideLayout1089.xml"/><Relationship Id="rId181" Type="http://schemas.openxmlformats.org/officeDocument/2006/relationships/slideLayout" Target="../slideLayouts/slideLayout1265.xml"/><Relationship Id="rId237" Type="http://schemas.openxmlformats.org/officeDocument/2006/relationships/slideLayout" Target="../slideLayouts/slideLayout1321.xml"/><Relationship Id="rId402" Type="http://schemas.openxmlformats.org/officeDocument/2006/relationships/slideLayout" Target="../slideLayouts/slideLayout1486.xml"/><Relationship Id="rId279" Type="http://schemas.openxmlformats.org/officeDocument/2006/relationships/slideLayout" Target="../slideLayouts/slideLayout1363.xml"/><Relationship Id="rId444" Type="http://schemas.openxmlformats.org/officeDocument/2006/relationships/slideLayout" Target="../slideLayouts/slideLayout1528.xml"/><Relationship Id="rId486" Type="http://schemas.openxmlformats.org/officeDocument/2006/relationships/slideLayout" Target="../slideLayouts/slideLayout1570.xml"/><Relationship Id="rId43" Type="http://schemas.openxmlformats.org/officeDocument/2006/relationships/slideLayout" Target="../slideLayouts/slideLayout1127.xml"/><Relationship Id="rId139" Type="http://schemas.openxmlformats.org/officeDocument/2006/relationships/slideLayout" Target="../slideLayouts/slideLayout1223.xml"/><Relationship Id="rId290" Type="http://schemas.openxmlformats.org/officeDocument/2006/relationships/slideLayout" Target="../slideLayouts/slideLayout1374.xml"/><Relationship Id="rId304" Type="http://schemas.openxmlformats.org/officeDocument/2006/relationships/slideLayout" Target="../slideLayouts/slideLayout1388.xml"/><Relationship Id="rId346" Type="http://schemas.openxmlformats.org/officeDocument/2006/relationships/slideLayout" Target="../slideLayouts/slideLayout1430.xml"/><Relationship Id="rId388" Type="http://schemas.openxmlformats.org/officeDocument/2006/relationships/slideLayout" Target="../slideLayouts/slideLayout1472.xml"/><Relationship Id="rId511" Type="http://schemas.openxmlformats.org/officeDocument/2006/relationships/slideLayout" Target="../slideLayouts/slideLayout1595.xml"/><Relationship Id="rId553" Type="http://schemas.openxmlformats.org/officeDocument/2006/relationships/image" Target="../media/image5.emf"/><Relationship Id="rId85" Type="http://schemas.openxmlformats.org/officeDocument/2006/relationships/slideLayout" Target="../slideLayouts/slideLayout1169.xml"/><Relationship Id="rId150" Type="http://schemas.openxmlformats.org/officeDocument/2006/relationships/slideLayout" Target="../slideLayouts/slideLayout1234.xml"/><Relationship Id="rId192" Type="http://schemas.openxmlformats.org/officeDocument/2006/relationships/slideLayout" Target="../slideLayouts/slideLayout1276.xml"/><Relationship Id="rId206" Type="http://schemas.openxmlformats.org/officeDocument/2006/relationships/slideLayout" Target="../slideLayouts/slideLayout1290.xml"/><Relationship Id="rId413" Type="http://schemas.openxmlformats.org/officeDocument/2006/relationships/slideLayout" Target="../slideLayouts/slideLayout1497.xml"/><Relationship Id="rId248" Type="http://schemas.openxmlformats.org/officeDocument/2006/relationships/slideLayout" Target="../slideLayouts/slideLayout1332.xml"/><Relationship Id="rId455" Type="http://schemas.openxmlformats.org/officeDocument/2006/relationships/slideLayout" Target="../slideLayouts/slideLayout1539.xml"/><Relationship Id="rId497" Type="http://schemas.openxmlformats.org/officeDocument/2006/relationships/slideLayout" Target="../slideLayouts/slideLayout1581.xml"/><Relationship Id="rId12" Type="http://schemas.openxmlformats.org/officeDocument/2006/relationships/slideLayout" Target="../slideLayouts/slideLayout1096.xml"/><Relationship Id="rId108" Type="http://schemas.openxmlformats.org/officeDocument/2006/relationships/slideLayout" Target="../slideLayouts/slideLayout1192.xml"/><Relationship Id="rId315" Type="http://schemas.openxmlformats.org/officeDocument/2006/relationships/slideLayout" Target="../slideLayouts/slideLayout1399.xml"/><Relationship Id="rId357" Type="http://schemas.openxmlformats.org/officeDocument/2006/relationships/slideLayout" Target="../slideLayouts/slideLayout1441.xml"/><Relationship Id="rId522" Type="http://schemas.openxmlformats.org/officeDocument/2006/relationships/slideLayout" Target="../slideLayouts/slideLayout1606.xml"/><Relationship Id="rId54" Type="http://schemas.openxmlformats.org/officeDocument/2006/relationships/slideLayout" Target="../slideLayouts/slideLayout1138.xml"/><Relationship Id="rId96" Type="http://schemas.openxmlformats.org/officeDocument/2006/relationships/slideLayout" Target="../slideLayouts/slideLayout1180.xml"/><Relationship Id="rId161" Type="http://schemas.openxmlformats.org/officeDocument/2006/relationships/slideLayout" Target="../slideLayouts/slideLayout1245.xml"/><Relationship Id="rId217" Type="http://schemas.openxmlformats.org/officeDocument/2006/relationships/slideLayout" Target="../slideLayouts/slideLayout1301.xml"/><Relationship Id="rId399" Type="http://schemas.openxmlformats.org/officeDocument/2006/relationships/slideLayout" Target="../slideLayouts/slideLayout1483.xml"/><Relationship Id="rId259" Type="http://schemas.openxmlformats.org/officeDocument/2006/relationships/slideLayout" Target="../slideLayouts/slideLayout1343.xml"/><Relationship Id="rId424" Type="http://schemas.openxmlformats.org/officeDocument/2006/relationships/slideLayout" Target="../slideLayouts/slideLayout1508.xml"/><Relationship Id="rId466" Type="http://schemas.openxmlformats.org/officeDocument/2006/relationships/slideLayout" Target="../slideLayouts/slideLayout1550.xml"/><Relationship Id="rId23" Type="http://schemas.openxmlformats.org/officeDocument/2006/relationships/slideLayout" Target="../slideLayouts/slideLayout1107.xml"/><Relationship Id="rId119" Type="http://schemas.openxmlformats.org/officeDocument/2006/relationships/slideLayout" Target="../slideLayouts/slideLayout1203.xml"/><Relationship Id="rId270" Type="http://schemas.openxmlformats.org/officeDocument/2006/relationships/slideLayout" Target="../slideLayouts/slideLayout1354.xml"/><Relationship Id="rId326" Type="http://schemas.openxmlformats.org/officeDocument/2006/relationships/slideLayout" Target="../slideLayouts/slideLayout1410.xml"/><Relationship Id="rId533" Type="http://schemas.openxmlformats.org/officeDocument/2006/relationships/slideLayout" Target="../slideLayouts/slideLayout1617.xml"/><Relationship Id="rId65" Type="http://schemas.openxmlformats.org/officeDocument/2006/relationships/slideLayout" Target="../slideLayouts/slideLayout1149.xml"/><Relationship Id="rId130" Type="http://schemas.openxmlformats.org/officeDocument/2006/relationships/slideLayout" Target="../slideLayouts/slideLayout1214.xml"/><Relationship Id="rId368" Type="http://schemas.openxmlformats.org/officeDocument/2006/relationships/slideLayout" Target="../slideLayouts/slideLayout1452.xml"/><Relationship Id="rId172" Type="http://schemas.openxmlformats.org/officeDocument/2006/relationships/slideLayout" Target="../slideLayouts/slideLayout1256.xml"/><Relationship Id="rId228" Type="http://schemas.openxmlformats.org/officeDocument/2006/relationships/slideLayout" Target="../slideLayouts/slideLayout1312.xml"/><Relationship Id="rId435" Type="http://schemas.openxmlformats.org/officeDocument/2006/relationships/slideLayout" Target="../slideLayouts/slideLayout1519.xml"/><Relationship Id="rId477" Type="http://schemas.openxmlformats.org/officeDocument/2006/relationships/slideLayout" Target="../slideLayouts/slideLayout1561.xml"/><Relationship Id="rId281" Type="http://schemas.openxmlformats.org/officeDocument/2006/relationships/slideLayout" Target="../slideLayouts/slideLayout1365.xml"/><Relationship Id="rId337" Type="http://schemas.openxmlformats.org/officeDocument/2006/relationships/slideLayout" Target="../slideLayouts/slideLayout1421.xml"/><Relationship Id="rId502" Type="http://schemas.openxmlformats.org/officeDocument/2006/relationships/slideLayout" Target="../slideLayouts/slideLayout1586.xml"/><Relationship Id="rId34" Type="http://schemas.openxmlformats.org/officeDocument/2006/relationships/slideLayout" Target="../slideLayouts/slideLayout1118.xml"/><Relationship Id="rId76" Type="http://schemas.openxmlformats.org/officeDocument/2006/relationships/slideLayout" Target="../slideLayouts/slideLayout1160.xml"/><Relationship Id="rId141" Type="http://schemas.openxmlformats.org/officeDocument/2006/relationships/slideLayout" Target="../slideLayouts/slideLayout1225.xml"/><Relationship Id="rId379" Type="http://schemas.openxmlformats.org/officeDocument/2006/relationships/slideLayout" Target="../slideLayouts/slideLayout1463.xml"/><Relationship Id="rId544" Type="http://schemas.openxmlformats.org/officeDocument/2006/relationships/slideLayout" Target="../slideLayouts/slideLayout1628.xml"/><Relationship Id="rId7" Type="http://schemas.openxmlformats.org/officeDocument/2006/relationships/slideLayout" Target="../slideLayouts/slideLayout1091.xml"/><Relationship Id="rId183" Type="http://schemas.openxmlformats.org/officeDocument/2006/relationships/slideLayout" Target="../slideLayouts/slideLayout1267.xml"/><Relationship Id="rId239" Type="http://schemas.openxmlformats.org/officeDocument/2006/relationships/slideLayout" Target="../slideLayouts/slideLayout1323.xml"/><Relationship Id="rId390" Type="http://schemas.openxmlformats.org/officeDocument/2006/relationships/slideLayout" Target="../slideLayouts/slideLayout1474.xml"/><Relationship Id="rId404" Type="http://schemas.openxmlformats.org/officeDocument/2006/relationships/slideLayout" Target="../slideLayouts/slideLayout1488.xml"/><Relationship Id="rId446" Type="http://schemas.openxmlformats.org/officeDocument/2006/relationships/slideLayout" Target="../slideLayouts/slideLayout1530.xml"/><Relationship Id="rId250" Type="http://schemas.openxmlformats.org/officeDocument/2006/relationships/slideLayout" Target="../slideLayouts/slideLayout1334.xml"/><Relationship Id="rId292" Type="http://schemas.openxmlformats.org/officeDocument/2006/relationships/slideLayout" Target="../slideLayouts/slideLayout1376.xml"/><Relationship Id="rId306" Type="http://schemas.openxmlformats.org/officeDocument/2006/relationships/slideLayout" Target="../slideLayouts/slideLayout1390.xml"/><Relationship Id="rId488" Type="http://schemas.openxmlformats.org/officeDocument/2006/relationships/slideLayout" Target="../slideLayouts/slideLayout1572.xml"/><Relationship Id="rId45" Type="http://schemas.openxmlformats.org/officeDocument/2006/relationships/slideLayout" Target="../slideLayouts/slideLayout1129.xml"/><Relationship Id="rId87" Type="http://schemas.openxmlformats.org/officeDocument/2006/relationships/slideLayout" Target="../slideLayouts/slideLayout1171.xml"/><Relationship Id="rId110" Type="http://schemas.openxmlformats.org/officeDocument/2006/relationships/slideLayout" Target="../slideLayouts/slideLayout1194.xml"/><Relationship Id="rId348" Type="http://schemas.openxmlformats.org/officeDocument/2006/relationships/slideLayout" Target="../slideLayouts/slideLayout1432.xml"/><Relationship Id="rId513" Type="http://schemas.openxmlformats.org/officeDocument/2006/relationships/slideLayout" Target="../slideLayouts/slideLayout1597.xml"/><Relationship Id="rId555" Type="http://schemas.openxmlformats.org/officeDocument/2006/relationships/image" Target="../media/image7.emf"/><Relationship Id="rId152" Type="http://schemas.openxmlformats.org/officeDocument/2006/relationships/slideLayout" Target="../slideLayouts/slideLayout1236.xml"/><Relationship Id="rId194" Type="http://schemas.openxmlformats.org/officeDocument/2006/relationships/slideLayout" Target="../slideLayouts/slideLayout1278.xml"/><Relationship Id="rId208" Type="http://schemas.openxmlformats.org/officeDocument/2006/relationships/slideLayout" Target="../slideLayouts/slideLayout1292.xml"/><Relationship Id="rId415" Type="http://schemas.openxmlformats.org/officeDocument/2006/relationships/slideLayout" Target="../slideLayouts/slideLayout1499.xml"/><Relationship Id="rId457" Type="http://schemas.openxmlformats.org/officeDocument/2006/relationships/slideLayout" Target="../slideLayouts/slideLayout1541.xml"/><Relationship Id="rId261" Type="http://schemas.openxmlformats.org/officeDocument/2006/relationships/slideLayout" Target="../slideLayouts/slideLayout1345.xml"/><Relationship Id="rId499" Type="http://schemas.openxmlformats.org/officeDocument/2006/relationships/slideLayout" Target="../slideLayouts/slideLayout1583.xml"/><Relationship Id="rId14" Type="http://schemas.openxmlformats.org/officeDocument/2006/relationships/slideLayout" Target="../slideLayouts/slideLayout1098.xml"/><Relationship Id="rId56" Type="http://schemas.openxmlformats.org/officeDocument/2006/relationships/slideLayout" Target="../slideLayouts/slideLayout1140.xml"/><Relationship Id="rId317" Type="http://schemas.openxmlformats.org/officeDocument/2006/relationships/slideLayout" Target="../slideLayouts/slideLayout1401.xml"/><Relationship Id="rId359" Type="http://schemas.openxmlformats.org/officeDocument/2006/relationships/slideLayout" Target="../slideLayouts/slideLayout1443.xml"/><Relationship Id="rId524" Type="http://schemas.openxmlformats.org/officeDocument/2006/relationships/slideLayout" Target="../slideLayouts/slideLayout1608.xml"/><Relationship Id="rId98" Type="http://schemas.openxmlformats.org/officeDocument/2006/relationships/slideLayout" Target="../slideLayouts/slideLayout1182.xml"/><Relationship Id="rId121" Type="http://schemas.openxmlformats.org/officeDocument/2006/relationships/slideLayout" Target="../slideLayouts/slideLayout1205.xml"/><Relationship Id="rId163" Type="http://schemas.openxmlformats.org/officeDocument/2006/relationships/slideLayout" Target="../slideLayouts/slideLayout1247.xml"/><Relationship Id="rId219" Type="http://schemas.openxmlformats.org/officeDocument/2006/relationships/slideLayout" Target="../slideLayouts/slideLayout1303.xml"/><Relationship Id="rId370" Type="http://schemas.openxmlformats.org/officeDocument/2006/relationships/slideLayout" Target="../slideLayouts/slideLayout1454.xml"/><Relationship Id="rId426" Type="http://schemas.openxmlformats.org/officeDocument/2006/relationships/slideLayout" Target="../slideLayouts/slideLayout1510.xml"/><Relationship Id="rId230" Type="http://schemas.openxmlformats.org/officeDocument/2006/relationships/slideLayout" Target="../slideLayouts/slideLayout1314.xml"/><Relationship Id="rId468" Type="http://schemas.openxmlformats.org/officeDocument/2006/relationships/slideLayout" Target="../slideLayouts/slideLayout1552.xml"/><Relationship Id="rId25" Type="http://schemas.openxmlformats.org/officeDocument/2006/relationships/slideLayout" Target="../slideLayouts/slideLayout1109.xml"/><Relationship Id="rId67" Type="http://schemas.openxmlformats.org/officeDocument/2006/relationships/slideLayout" Target="../slideLayouts/slideLayout1151.xml"/><Relationship Id="rId272" Type="http://schemas.openxmlformats.org/officeDocument/2006/relationships/slideLayout" Target="../slideLayouts/slideLayout1356.xml"/><Relationship Id="rId328" Type="http://schemas.openxmlformats.org/officeDocument/2006/relationships/slideLayout" Target="../slideLayouts/slideLayout1412.xml"/><Relationship Id="rId535" Type="http://schemas.openxmlformats.org/officeDocument/2006/relationships/slideLayout" Target="../slideLayouts/slideLayout1619.xml"/><Relationship Id="rId132" Type="http://schemas.openxmlformats.org/officeDocument/2006/relationships/slideLayout" Target="../slideLayouts/slideLayout1216.xml"/><Relationship Id="rId174" Type="http://schemas.openxmlformats.org/officeDocument/2006/relationships/slideLayout" Target="../slideLayouts/slideLayout1258.xml"/><Relationship Id="rId381" Type="http://schemas.openxmlformats.org/officeDocument/2006/relationships/slideLayout" Target="../slideLayouts/slideLayout1465.xml"/><Relationship Id="rId241" Type="http://schemas.openxmlformats.org/officeDocument/2006/relationships/slideLayout" Target="../slideLayouts/slideLayout1325.xml"/><Relationship Id="rId437" Type="http://schemas.openxmlformats.org/officeDocument/2006/relationships/slideLayout" Target="../slideLayouts/slideLayout1521.xml"/><Relationship Id="rId479" Type="http://schemas.openxmlformats.org/officeDocument/2006/relationships/slideLayout" Target="../slideLayouts/slideLayout1563.xml"/><Relationship Id="rId15" Type="http://schemas.openxmlformats.org/officeDocument/2006/relationships/slideLayout" Target="../slideLayouts/slideLayout1099.xml"/><Relationship Id="rId36" Type="http://schemas.openxmlformats.org/officeDocument/2006/relationships/slideLayout" Target="../slideLayouts/slideLayout1120.xml"/><Relationship Id="rId57" Type="http://schemas.openxmlformats.org/officeDocument/2006/relationships/slideLayout" Target="../slideLayouts/slideLayout1141.xml"/><Relationship Id="rId262" Type="http://schemas.openxmlformats.org/officeDocument/2006/relationships/slideLayout" Target="../slideLayouts/slideLayout1346.xml"/><Relationship Id="rId283" Type="http://schemas.openxmlformats.org/officeDocument/2006/relationships/slideLayout" Target="../slideLayouts/slideLayout1367.xml"/><Relationship Id="rId318" Type="http://schemas.openxmlformats.org/officeDocument/2006/relationships/slideLayout" Target="../slideLayouts/slideLayout1402.xml"/><Relationship Id="rId339" Type="http://schemas.openxmlformats.org/officeDocument/2006/relationships/slideLayout" Target="../slideLayouts/slideLayout1423.xml"/><Relationship Id="rId490" Type="http://schemas.openxmlformats.org/officeDocument/2006/relationships/slideLayout" Target="../slideLayouts/slideLayout1574.xml"/><Relationship Id="rId504" Type="http://schemas.openxmlformats.org/officeDocument/2006/relationships/slideLayout" Target="../slideLayouts/slideLayout1588.xml"/><Relationship Id="rId525" Type="http://schemas.openxmlformats.org/officeDocument/2006/relationships/slideLayout" Target="../slideLayouts/slideLayout1609.xml"/><Relationship Id="rId546" Type="http://schemas.openxmlformats.org/officeDocument/2006/relationships/slideLayout" Target="../slideLayouts/slideLayout1630.xml"/><Relationship Id="rId78" Type="http://schemas.openxmlformats.org/officeDocument/2006/relationships/slideLayout" Target="../slideLayouts/slideLayout1162.xml"/><Relationship Id="rId99" Type="http://schemas.openxmlformats.org/officeDocument/2006/relationships/slideLayout" Target="../slideLayouts/slideLayout1183.xml"/><Relationship Id="rId101" Type="http://schemas.openxmlformats.org/officeDocument/2006/relationships/slideLayout" Target="../slideLayouts/slideLayout1185.xml"/><Relationship Id="rId122" Type="http://schemas.openxmlformats.org/officeDocument/2006/relationships/slideLayout" Target="../slideLayouts/slideLayout1206.xml"/><Relationship Id="rId143" Type="http://schemas.openxmlformats.org/officeDocument/2006/relationships/slideLayout" Target="../slideLayouts/slideLayout1227.xml"/><Relationship Id="rId164" Type="http://schemas.openxmlformats.org/officeDocument/2006/relationships/slideLayout" Target="../slideLayouts/slideLayout1248.xml"/><Relationship Id="rId185" Type="http://schemas.openxmlformats.org/officeDocument/2006/relationships/slideLayout" Target="../slideLayouts/slideLayout1269.xml"/><Relationship Id="rId350" Type="http://schemas.openxmlformats.org/officeDocument/2006/relationships/slideLayout" Target="../slideLayouts/slideLayout1434.xml"/><Relationship Id="rId371" Type="http://schemas.openxmlformats.org/officeDocument/2006/relationships/slideLayout" Target="../slideLayouts/slideLayout1455.xml"/><Relationship Id="rId406" Type="http://schemas.openxmlformats.org/officeDocument/2006/relationships/slideLayout" Target="../slideLayouts/slideLayout1490.xml"/><Relationship Id="rId9" Type="http://schemas.openxmlformats.org/officeDocument/2006/relationships/slideLayout" Target="../slideLayouts/slideLayout1093.xml"/><Relationship Id="rId210" Type="http://schemas.openxmlformats.org/officeDocument/2006/relationships/slideLayout" Target="../slideLayouts/slideLayout1294.xml"/><Relationship Id="rId392" Type="http://schemas.openxmlformats.org/officeDocument/2006/relationships/slideLayout" Target="../slideLayouts/slideLayout1476.xml"/><Relationship Id="rId427" Type="http://schemas.openxmlformats.org/officeDocument/2006/relationships/slideLayout" Target="../slideLayouts/slideLayout1511.xml"/><Relationship Id="rId448" Type="http://schemas.openxmlformats.org/officeDocument/2006/relationships/slideLayout" Target="../slideLayouts/slideLayout1532.xml"/><Relationship Id="rId469" Type="http://schemas.openxmlformats.org/officeDocument/2006/relationships/slideLayout" Target="../slideLayouts/slideLayout1553.xml"/><Relationship Id="rId26" Type="http://schemas.openxmlformats.org/officeDocument/2006/relationships/slideLayout" Target="../slideLayouts/slideLayout1110.xml"/><Relationship Id="rId231" Type="http://schemas.openxmlformats.org/officeDocument/2006/relationships/slideLayout" Target="../slideLayouts/slideLayout1315.xml"/><Relationship Id="rId252" Type="http://schemas.openxmlformats.org/officeDocument/2006/relationships/slideLayout" Target="../slideLayouts/slideLayout1336.xml"/><Relationship Id="rId273" Type="http://schemas.openxmlformats.org/officeDocument/2006/relationships/slideLayout" Target="../slideLayouts/slideLayout1357.xml"/><Relationship Id="rId294" Type="http://schemas.openxmlformats.org/officeDocument/2006/relationships/slideLayout" Target="../slideLayouts/slideLayout1378.xml"/><Relationship Id="rId308" Type="http://schemas.openxmlformats.org/officeDocument/2006/relationships/slideLayout" Target="../slideLayouts/slideLayout1392.xml"/><Relationship Id="rId329" Type="http://schemas.openxmlformats.org/officeDocument/2006/relationships/slideLayout" Target="../slideLayouts/slideLayout1413.xml"/><Relationship Id="rId480" Type="http://schemas.openxmlformats.org/officeDocument/2006/relationships/slideLayout" Target="../slideLayouts/slideLayout1564.xml"/><Relationship Id="rId515" Type="http://schemas.openxmlformats.org/officeDocument/2006/relationships/slideLayout" Target="../slideLayouts/slideLayout1599.xml"/><Relationship Id="rId536" Type="http://schemas.openxmlformats.org/officeDocument/2006/relationships/slideLayout" Target="../slideLayouts/slideLayout1620.xml"/><Relationship Id="rId47" Type="http://schemas.openxmlformats.org/officeDocument/2006/relationships/slideLayout" Target="../slideLayouts/slideLayout1131.xml"/><Relationship Id="rId68" Type="http://schemas.openxmlformats.org/officeDocument/2006/relationships/slideLayout" Target="../slideLayouts/slideLayout1152.xml"/><Relationship Id="rId89" Type="http://schemas.openxmlformats.org/officeDocument/2006/relationships/slideLayout" Target="../slideLayouts/slideLayout1173.xml"/><Relationship Id="rId112" Type="http://schemas.openxmlformats.org/officeDocument/2006/relationships/slideLayout" Target="../slideLayouts/slideLayout1196.xml"/><Relationship Id="rId133" Type="http://schemas.openxmlformats.org/officeDocument/2006/relationships/slideLayout" Target="../slideLayouts/slideLayout1217.xml"/><Relationship Id="rId154" Type="http://schemas.openxmlformats.org/officeDocument/2006/relationships/slideLayout" Target="../slideLayouts/slideLayout1238.xml"/><Relationship Id="rId175" Type="http://schemas.openxmlformats.org/officeDocument/2006/relationships/slideLayout" Target="../slideLayouts/slideLayout1259.xml"/><Relationship Id="rId340" Type="http://schemas.openxmlformats.org/officeDocument/2006/relationships/slideLayout" Target="../slideLayouts/slideLayout1424.xml"/><Relationship Id="rId361" Type="http://schemas.openxmlformats.org/officeDocument/2006/relationships/slideLayout" Target="../slideLayouts/slideLayout1445.xml"/><Relationship Id="rId196" Type="http://schemas.openxmlformats.org/officeDocument/2006/relationships/slideLayout" Target="../slideLayouts/slideLayout1280.xml"/><Relationship Id="rId200" Type="http://schemas.openxmlformats.org/officeDocument/2006/relationships/slideLayout" Target="../slideLayouts/slideLayout1284.xml"/><Relationship Id="rId382" Type="http://schemas.openxmlformats.org/officeDocument/2006/relationships/slideLayout" Target="../slideLayouts/slideLayout1466.xml"/><Relationship Id="rId417" Type="http://schemas.openxmlformats.org/officeDocument/2006/relationships/slideLayout" Target="../slideLayouts/slideLayout1501.xml"/><Relationship Id="rId438" Type="http://schemas.openxmlformats.org/officeDocument/2006/relationships/slideLayout" Target="../slideLayouts/slideLayout1522.xml"/><Relationship Id="rId459" Type="http://schemas.openxmlformats.org/officeDocument/2006/relationships/slideLayout" Target="../slideLayouts/slideLayout1543.xml"/><Relationship Id="rId16" Type="http://schemas.openxmlformats.org/officeDocument/2006/relationships/slideLayout" Target="../slideLayouts/slideLayout1100.xml"/><Relationship Id="rId221" Type="http://schemas.openxmlformats.org/officeDocument/2006/relationships/slideLayout" Target="../slideLayouts/slideLayout1305.xml"/><Relationship Id="rId242" Type="http://schemas.openxmlformats.org/officeDocument/2006/relationships/slideLayout" Target="../slideLayouts/slideLayout1326.xml"/><Relationship Id="rId263" Type="http://schemas.openxmlformats.org/officeDocument/2006/relationships/slideLayout" Target="../slideLayouts/slideLayout1347.xml"/><Relationship Id="rId284" Type="http://schemas.openxmlformats.org/officeDocument/2006/relationships/slideLayout" Target="../slideLayouts/slideLayout1368.xml"/><Relationship Id="rId319" Type="http://schemas.openxmlformats.org/officeDocument/2006/relationships/slideLayout" Target="../slideLayouts/slideLayout1403.xml"/><Relationship Id="rId470" Type="http://schemas.openxmlformats.org/officeDocument/2006/relationships/slideLayout" Target="../slideLayouts/slideLayout1554.xml"/><Relationship Id="rId491" Type="http://schemas.openxmlformats.org/officeDocument/2006/relationships/slideLayout" Target="../slideLayouts/slideLayout1575.xml"/><Relationship Id="rId505" Type="http://schemas.openxmlformats.org/officeDocument/2006/relationships/slideLayout" Target="../slideLayouts/slideLayout1589.xml"/><Relationship Id="rId526" Type="http://schemas.openxmlformats.org/officeDocument/2006/relationships/slideLayout" Target="../slideLayouts/slideLayout1610.xml"/><Relationship Id="rId37" Type="http://schemas.openxmlformats.org/officeDocument/2006/relationships/slideLayout" Target="../slideLayouts/slideLayout1121.xml"/><Relationship Id="rId58" Type="http://schemas.openxmlformats.org/officeDocument/2006/relationships/slideLayout" Target="../slideLayouts/slideLayout1142.xml"/><Relationship Id="rId79" Type="http://schemas.openxmlformats.org/officeDocument/2006/relationships/slideLayout" Target="../slideLayouts/slideLayout1163.xml"/><Relationship Id="rId102" Type="http://schemas.openxmlformats.org/officeDocument/2006/relationships/slideLayout" Target="../slideLayouts/slideLayout1186.xml"/><Relationship Id="rId123" Type="http://schemas.openxmlformats.org/officeDocument/2006/relationships/slideLayout" Target="../slideLayouts/slideLayout1207.xml"/><Relationship Id="rId144" Type="http://schemas.openxmlformats.org/officeDocument/2006/relationships/slideLayout" Target="../slideLayouts/slideLayout1228.xml"/><Relationship Id="rId330" Type="http://schemas.openxmlformats.org/officeDocument/2006/relationships/slideLayout" Target="../slideLayouts/slideLayout1414.xml"/><Relationship Id="rId547" Type="http://schemas.openxmlformats.org/officeDocument/2006/relationships/slideLayout" Target="../slideLayouts/slideLayout1631.xml"/><Relationship Id="rId90" Type="http://schemas.openxmlformats.org/officeDocument/2006/relationships/slideLayout" Target="../slideLayouts/slideLayout1174.xml"/><Relationship Id="rId165" Type="http://schemas.openxmlformats.org/officeDocument/2006/relationships/slideLayout" Target="../slideLayouts/slideLayout1249.xml"/><Relationship Id="rId186" Type="http://schemas.openxmlformats.org/officeDocument/2006/relationships/slideLayout" Target="../slideLayouts/slideLayout1270.xml"/><Relationship Id="rId351" Type="http://schemas.openxmlformats.org/officeDocument/2006/relationships/slideLayout" Target="../slideLayouts/slideLayout1435.xml"/><Relationship Id="rId372" Type="http://schemas.openxmlformats.org/officeDocument/2006/relationships/slideLayout" Target="../slideLayouts/slideLayout1456.xml"/><Relationship Id="rId393" Type="http://schemas.openxmlformats.org/officeDocument/2006/relationships/slideLayout" Target="../slideLayouts/slideLayout1477.xml"/><Relationship Id="rId407" Type="http://schemas.openxmlformats.org/officeDocument/2006/relationships/slideLayout" Target="../slideLayouts/slideLayout1491.xml"/><Relationship Id="rId428" Type="http://schemas.openxmlformats.org/officeDocument/2006/relationships/slideLayout" Target="../slideLayouts/slideLayout1512.xml"/><Relationship Id="rId449" Type="http://schemas.openxmlformats.org/officeDocument/2006/relationships/slideLayout" Target="../slideLayouts/slideLayout1533.xml"/><Relationship Id="rId211" Type="http://schemas.openxmlformats.org/officeDocument/2006/relationships/slideLayout" Target="../slideLayouts/slideLayout1295.xml"/><Relationship Id="rId232" Type="http://schemas.openxmlformats.org/officeDocument/2006/relationships/slideLayout" Target="../slideLayouts/slideLayout1316.xml"/><Relationship Id="rId253" Type="http://schemas.openxmlformats.org/officeDocument/2006/relationships/slideLayout" Target="../slideLayouts/slideLayout1337.xml"/><Relationship Id="rId274" Type="http://schemas.openxmlformats.org/officeDocument/2006/relationships/slideLayout" Target="../slideLayouts/slideLayout1358.xml"/><Relationship Id="rId295" Type="http://schemas.openxmlformats.org/officeDocument/2006/relationships/slideLayout" Target="../slideLayouts/slideLayout1379.xml"/><Relationship Id="rId309" Type="http://schemas.openxmlformats.org/officeDocument/2006/relationships/slideLayout" Target="../slideLayouts/slideLayout1393.xml"/><Relationship Id="rId460" Type="http://schemas.openxmlformats.org/officeDocument/2006/relationships/slideLayout" Target="../slideLayouts/slideLayout1544.xml"/><Relationship Id="rId481" Type="http://schemas.openxmlformats.org/officeDocument/2006/relationships/slideLayout" Target="../slideLayouts/slideLayout1565.xml"/><Relationship Id="rId516" Type="http://schemas.openxmlformats.org/officeDocument/2006/relationships/slideLayout" Target="../slideLayouts/slideLayout1600.xml"/><Relationship Id="rId27" Type="http://schemas.openxmlformats.org/officeDocument/2006/relationships/slideLayout" Target="../slideLayouts/slideLayout1111.xml"/><Relationship Id="rId48" Type="http://schemas.openxmlformats.org/officeDocument/2006/relationships/slideLayout" Target="../slideLayouts/slideLayout1132.xml"/><Relationship Id="rId69" Type="http://schemas.openxmlformats.org/officeDocument/2006/relationships/slideLayout" Target="../slideLayouts/slideLayout1153.xml"/><Relationship Id="rId113" Type="http://schemas.openxmlformats.org/officeDocument/2006/relationships/slideLayout" Target="../slideLayouts/slideLayout1197.xml"/><Relationship Id="rId134" Type="http://schemas.openxmlformats.org/officeDocument/2006/relationships/slideLayout" Target="../slideLayouts/slideLayout1218.xml"/><Relationship Id="rId320" Type="http://schemas.openxmlformats.org/officeDocument/2006/relationships/slideLayout" Target="../slideLayouts/slideLayout1404.xml"/><Relationship Id="rId537" Type="http://schemas.openxmlformats.org/officeDocument/2006/relationships/slideLayout" Target="../slideLayouts/slideLayout1621.xml"/><Relationship Id="rId80" Type="http://schemas.openxmlformats.org/officeDocument/2006/relationships/slideLayout" Target="../slideLayouts/slideLayout1164.xml"/><Relationship Id="rId155" Type="http://schemas.openxmlformats.org/officeDocument/2006/relationships/slideLayout" Target="../slideLayouts/slideLayout1239.xml"/><Relationship Id="rId176" Type="http://schemas.openxmlformats.org/officeDocument/2006/relationships/slideLayout" Target="../slideLayouts/slideLayout1260.xml"/><Relationship Id="rId197" Type="http://schemas.openxmlformats.org/officeDocument/2006/relationships/slideLayout" Target="../slideLayouts/slideLayout1281.xml"/><Relationship Id="rId341" Type="http://schemas.openxmlformats.org/officeDocument/2006/relationships/slideLayout" Target="../slideLayouts/slideLayout1425.xml"/><Relationship Id="rId362" Type="http://schemas.openxmlformats.org/officeDocument/2006/relationships/slideLayout" Target="../slideLayouts/slideLayout1446.xml"/><Relationship Id="rId383" Type="http://schemas.openxmlformats.org/officeDocument/2006/relationships/slideLayout" Target="../slideLayouts/slideLayout1467.xml"/><Relationship Id="rId418" Type="http://schemas.openxmlformats.org/officeDocument/2006/relationships/slideLayout" Target="../slideLayouts/slideLayout1502.xml"/><Relationship Id="rId439" Type="http://schemas.openxmlformats.org/officeDocument/2006/relationships/slideLayout" Target="../slideLayouts/slideLayout1523.xml"/><Relationship Id="rId201" Type="http://schemas.openxmlformats.org/officeDocument/2006/relationships/slideLayout" Target="../slideLayouts/slideLayout1285.xml"/><Relationship Id="rId222" Type="http://schemas.openxmlformats.org/officeDocument/2006/relationships/slideLayout" Target="../slideLayouts/slideLayout1306.xml"/><Relationship Id="rId243" Type="http://schemas.openxmlformats.org/officeDocument/2006/relationships/slideLayout" Target="../slideLayouts/slideLayout1327.xml"/><Relationship Id="rId264" Type="http://schemas.openxmlformats.org/officeDocument/2006/relationships/slideLayout" Target="../slideLayouts/slideLayout1348.xml"/><Relationship Id="rId285" Type="http://schemas.openxmlformats.org/officeDocument/2006/relationships/slideLayout" Target="../slideLayouts/slideLayout1369.xml"/><Relationship Id="rId450" Type="http://schemas.openxmlformats.org/officeDocument/2006/relationships/slideLayout" Target="../slideLayouts/slideLayout1534.xml"/><Relationship Id="rId471" Type="http://schemas.openxmlformats.org/officeDocument/2006/relationships/slideLayout" Target="../slideLayouts/slideLayout1555.xml"/><Relationship Id="rId506" Type="http://schemas.openxmlformats.org/officeDocument/2006/relationships/slideLayout" Target="../slideLayouts/slideLayout1590.xml"/><Relationship Id="rId17" Type="http://schemas.openxmlformats.org/officeDocument/2006/relationships/slideLayout" Target="../slideLayouts/slideLayout1101.xml"/><Relationship Id="rId38" Type="http://schemas.openxmlformats.org/officeDocument/2006/relationships/slideLayout" Target="../slideLayouts/slideLayout1122.xml"/><Relationship Id="rId59" Type="http://schemas.openxmlformats.org/officeDocument/2006/relationships/slideLayout" Target="../slideLayouts/slideLayout1143.xml"/><Relationship Id="rId103" Type="http://schemas.openxmlformats.org/officeDocument/2006/relationships/slideLayout" Target="../slideLayouts/slideLayout1187.xml"/><Relationship Id="rId124" Type="http://schemas.openxmlformats.org/officeDocument/2006/relationships/slideLayout" Target="../slideLayouts/slideLayout1208.xml"/><Relationship Id="rId310" Type="http://schemas.openxmlformats.org/officeDocument/2006/relationships/slideLayout" Target="../slideLayouts/slideLayout1394.xml"/><Relationship Id="rId492" Type="http://schemas.openxmlformats.org/officeDocument/2006/relationships/slideLayout" Target="../slideLayouts/slideLayout1576.xml"/><Relationship Id="rId527" Type="http://schemas.openxmlformats.org/officeDocument/2006/relationships/slideLayout" Target="../slideLayouts/slideLayout1611.xml"/><Relationship Id="rId548" Type="http://schemas.openxmlformats.org/officeDocument/2006/relationships/theme" Target="../theme/theme4.xml"/><Relationship Id="rId70" Type="http://schemas.openxmlformats.org/officeDocument/2006/relationships/slideLayout" Target="../slideLayouts/slideLayout1154.xml"/><Relationship Id="rId91" Type="http://schemas.openxmlformats.org/officeDocument/2006/relationships/slideLayout" Target="../slideLayouts/slideLayout1175.xml"/><Relationship Id="rId145" Type="http://schemas.openxmlformats.org/officeDocument/2006/relationships/slideLayout" Target="../slideLayouts/slideLayout1229.xml"/><Relationship Id="rId166" Type="http://schemas.openxmlformats.org/officeDocument/2006/relationships/slideLayout" Target="../slideLayouts/slideLayout1250.xml"/><Relationship Id="rId187" Type="http://schemas.openxmlformats.org/officeDocument/2006/relationships/slideLayout" Target="../slideLayouts/slideLayout1271.xml"/><Relationship Id="rId331" Type="http://schemas.openxmlformats.org/officeDocument/2006/relationships/slideLayout" Target="../slideLayouts/slideLayout1415.xml"/><Relationship Id="rId352" Type="http://schemas.openxmlformats.org/officeDocument/2006/relationships/slideLayout" Target="../slideLayouts/slideLayout1436.xml"/><Relationship Id="rId373" Type="http://schemas.openxmlformats.org/officeDocument/2006/relationships/slideLayout" Target="../slideLayouts/slideLayout1457.xml"/><Relationship Id="rId394" Type="http://schemas.openxmlformats.org/officeDocument/2006/relationships/slideLayout" Target="../slideLayouts/slideLayout1478.xml"/><Relationship Id="rId408" Type="http://schemas.openxmlformats.org/officeDocument/2006/relationships/slideLayout" Target="../slideLayouts/slideLayout1492.xml"/><Relationship Id="rId429" Type="http://schemas.openxmlformats.org/officeDocument/2006/relationships/slideLayout" Target="../slideLayouts/slideLayout1513.xml"/><Relationship Id="rId1" Type="http://schemas.openxmlformats.org/officeDocument/2006/relationships/slideLayout" Target="../slideLayouts/slideLayout1085.xml"/><Relationship Id="rId212" Type="http://schemas.openxmlformats.org/officeDocument/2006/relationships/slideLayout" Target="../slideLayouts/slideLayout1296.xml"/><Relationship Id="rId233" Type="http://schemas.openxmlformats.org/officeDocument/2006/relationships/slideLayout" Target="../slideLayouts/slideLayout1317.xml"/><Relationship Id="rId254" Type="http://schemas.openxmlformats.org/officeDocument/2006/relationships/slideLayout" Target="../slideLayouts/slideLayout1338.xml"/><Relationship Id="rId440" Type="http://schemas.openxmlformats.org/officeDocument/2006/relationships/slideLayout" Target="../slideLayouts/slideLayout1524.xml"/><Relationship Id="rId28" Type="http://schemas.openxmlformats.org/officeDocument/2006/relationships/slideLayout" Target="../slideLayouts/slideLayout1112.xml"/><Relationship Id="rId49" Type="http://schemas.openxmlformats.org/officeDocument/2006/relationships/slideLayout" Target="../slideLayouts/slideLayout1133.xml"/><Relationship Id="rId114" Type="http://schemas.openxmlformats.org/officeDocument/2006/relationships/slideLayout" Target="../slideLayouts/slideLayout1198.xml"/><Relationship Id="rId275" Type="http://schemas.openxmlformats.org/officeDocument/2006/relationships/slideLayout" Target="../slideLayouts/slideLayout1359.xml"/><Relationship Id="rId296" Type="http://schemas.openxmlformats.org/officeDocument/2006/relationships/slideLayout" Target="../slideLayouts/slideLayout1380.xml"/><Relationship Id="rId300" Type="http://schemas.openxmlformats.org/officeDocument/2006/relationships/slideLayout" Target="../slideLayouts/slideLayout1384.xml"/><Relationship Id="rId461" Type="http://schemas.openxmlformats.org/officeDocument/2006/relationships/slideLayout" Target="../slideLayouts/slideLayout1545.xml"/><Relationship Id="rId482" Type="http://schemas.openxmlformats.org/officeDocument/2006/relationships/slideLayout" Target="../slideLayouts/slideLayout1566.xml"/><Relationship Id="rId517" Type="http://schemas.openxmlformats.org/officeDocument/2006/relationships/slideLayout" Target="../slideLayouts/slideLayout1601.xml"/><Relationship Id="rId538" Type="http://schemas.openxmlformats.org/officeDocument/2006/relationships/slideLayout" Target="../slideLayouts/slideLayout1622.xml"/><Relationship Id="rId60" Type="http://schemas.openxmlformats.org/officeDocument/2006/relationships/slideLayout" Target="../slideLayouts/slideLayout1144.xml"/><Relationship Id="rId81" Type="http://schemas.openxmlformats.org/officeDocument/2006/relationships/slideLayout" Target="../slideLayouts/slideLayout1165.xml"/><Relationship Id="rId135" Type="http://schemas.openxmlformats.org/officeDocument/2006/relationships/slideLayout" Target="../slideLayouts/slideLayout1219.xml"/><Relationship Id="rId156" Type="http://schemas.openxmlformats.org/officeDocument/2006/relationships/slideLayout" Target="../slideLayouts/slideLayout1240.xml"/><Relationship Id="rId177" Type="http://schemas.openxmlformats.org/officeDocument/2006/relationships/slideLayout" Target="../slideLayouts/slideLayout1261.xml"/><Relationship Id="rId198" Type="http://schemas.openxmlformats.org/officeDocument/2006/relationships/slideLayout" Target="../slideLayouts/slideLayout1282.xml"/><Relationship Id="rId321" Type="http://schemas.openxmlformats.org/officeDocument/2006/relationships/slideLayout" Target="../slideLayouts/slideLayout1405.xml"/><Relationship Id="rId342" Type="http://schemas.openxmlformats.org/officeDocument/2006/relationships/slideLayout" Target="../slideLayouts/slideLayout1426.xml"/><Relationship Id="rId363" Type="http://schemas.openxmlformats.org/officeDocument/2006/relationships/slideLayout" Target="../slideLayouts/slideLayout1447.xml"/><Relationship Id="rId384" Type="http://schemas.openxmlformats.org/officeDocument/2006/relationships/slideLayout" Target="../slideLayouts/slideLayout1468.xml"/><Relationship Id="rId419" Type="http://schemas.openxmlformats.org/officeDocument/2006/relationships/slideLayout" Target="../slideLayouts/slideLayout1503.xml"/><Relationship Id="rId202" Type="http://schemas.openxmlformats.org/officeDocument/2006/relationships/slideLayout" Target="../slideLayouts/slideLayout1286.xml"/><Relationship Id="rId223" Type="http://schemas.openxmlformats.org/officeDocument/2006/relationships/slideLayout" Target="../slideLayouts/slideLayout1307.xml"/><Relationship Id="rId244" Type="http://schemas.openxmlformats.org/officeDocument/2006/relationships/slideLayout" Target="../slideLayouts/slideLayout1328.xml"/><Relationship Id="rId430" Type="http://schemas.openxmlformats.org/officeDocument/2006/relationships/slideLayout" Target="../slideLayouts/slideLayout1514.xml"/><Relationship Id="rId18" Type="http://schemas.openxmlformats.org/officeDocument/2006/relationships/slideLayout" Target="../slideLayouts/slideLayout1102.xml"/><Relationship Id="rId39" Type="http://schemas.openxmlformats.org/officeDocument/2006/relationships/slideLayout" Target="../slideLayouts/slideLayout1123.xml"/><Relationship Id="rId265" Type="http://schemas.openxmlformats.org/officeDocument/2006/relationships/slideLayout" Target="../slideLayouts/slideLayout1349.xml"/><Relationship Id="rId286" Type="http://schemas.openxmlformats.org/officeDocument/2006/relationships/slideLayout" Target="../slideLayouts/slideLayout1370.xml"/><Relationship Id="rId451" Type="http://schemas.openxmlformats.org/officeDocument/2006/relationships/slideLayout" Target="../slideLayouts/slideLayout1535.xml"/><Relationship Id="rId472" Type="http://schemas.openxmlformats.org/officeDocument/2006/relationships/slideLayout" Target="../slideLayouts/slideLayout1556.xml"/><Relationship Id="rId493" Type="http://schemas.openxmlformats.org/officeDocument/2006/relationships/slideLayout" Target="../slideLayouts/slideLayout1577.xml"/><Relationship Id="rId507" Type="http://schemas.openxmlformats.org/officeDocument/2006/relationships/slideLayout" Target="../slideLayouts/slideLayout1591.xml"/><Relationship Id="rId528" Type="http://schemas.openxmlformats.org/officeDocument/2006/relationships/slideLayout" Target="../slideLayouts/slideLayout1612.xml"/><Relationship Id="rId549" Type="http://schemas.openxmlformats.org/officeDocument/2006/relationships/image" Target="../media/image1.emf"/><Relationship Id="rId50" Type="http://schemas.openxmlformats.org/officeDocument/2006/relationships/slideLayout" Target="../slideLayouts/slideLayout1134.xml"/><Relationship Id="rId104" Type="http://schemas.openxmlformats.org/officeDocument/2006/relationships/slideLayout" Target="../slideLayouts/slideLayout1188.xml"/><Relationship Id="rId125" Type="http://schemas.openxmlformats.org/officeDocument/2006/relationships/slideLayout" Target="../slideLayouts/slideLayout1209.xml"/><Relationship Id="rId146" Type="http://schemas.openxmlformats.org/officeDocument/2006/relationships/slideLayout" Target="../slideLayouts/slideLayout1230.xml"/><Relationship Id="rId167" Type="http://schemas.openxmlformats.org/officeDocument/2006/relationships/slideLayout" Target="../slideLayouts/slideLayout1251.xml"/><Relationship Id="rId188" Type="http://schemas.openxmlformats.org/officeDocument/2006/relationships/slideLayout" Target="../slideLayouts/slideLayout1272.xml"/><Relationship Id="rId311" Type="http://schemas.openxmlformats.org/officeDocument/2006/relationships/slideLayout" Target="../slideLayouts/slideLayout1395.xml"/><Relationship Id="rId332" Type="http://schemas.openxmlformats.org/officeDocument/2006/relationships/slideLayout" Target="../slideLayouts/slideLayout1416.xml"/><Relationship Id="rId353" Type="http://schemas.openxmlformats.org/officeDocument/2006/relationships/slideLayout" Target="../slideLayouts/slideLayout1437.xml"/><Relationship Id="rId374" Type="http://schemas.openxmlformats.org/officeDocument/2006/relationships/slideLayout" Target="../slideLayouts/slideLayout1458.xml"/><Relationship Id="rId395" Type="http://schemas.openxmlformats.org/officeDocument/2006/relationships/slideLayout" Target="../slideLayouts/slideLayout1479.xml"/><Relationship Id="rId409" Type="http://schemas.openxmlformats.org/officeDocument/2006/relationships/slideLayout" Target="../slideLayouts/slideLayout1493.xml"/><Relationship Id="rId71" Type="http://schemas.openxmlformats.org/officeDocument/2006/relationships/slideLayout" Target="../slideLayouts/slideLayout1155.xml"/><Relationship Id="rId92" Type="http://schemas.openxmlformats.org/officeDocument/2006/relationships/slideLayout" Target="../slideLayouts/slideLayout1176.xml"/><Relationship Id="rId213" Type="http://schemas.openxmlformats.org/officeDocument/2006/relationships/slideLayout" Target="../slideLayouts/slideLayout1297.xml"/><Relationship Id="rId234" Type="http://schemas.openxmlformats.org/officeDocument/2006/relationships/slideLayout" Target="../slideLayouts/slideLayout1318.xml"/><Relationship Id="rId420" Type="http://schemas.openxmlformats.org/officeDocument/2006/relationships/slideLayout" Target="../slideLayouts/slideLayout1504.xml"/><Relationship Id="rId2" Type="http://schemas.openxmlformats.org/officeDocument/2006/relationships/slideLayout" Target="../slideLayouts/slideLayout1086.xml"/><Relationship Id="rId29" Type="http://schemas.openxmlformats.org/officeDocument/2006/relationships/slideLayout" Target="../slideLayouts/slideLayout1113.xml"/><Relationship Id="rId255" Type="http://schemas.openxmlformats.org/officeDocument/2006/relationships/slideLayout" Target="../slideLayouts/slideLayout1339.xml"/><Relationship Id="rId276" Type="http://schemas.openxmlformats.org/officeDocument/2006/relationships/slideLayout" Target="../slideLayouts/slideLayout1360.xml"/><Relationship Id="rId297" Type="http://schemas.openxmlformats.org/officeDocument/2006/relationships/slideLayout" Target="../slideLayouts/slideLayout1381.xml"/><Relationship Id="rId441" Type="http://schemas.openxmlformats.org/officeDocument/2006/relationships/slideLayout" Target="../slideLayouts/slideLayout1525.xml"/><Relationship Id="rId462" Type="http://schemas.openxmlformats.org/officeDocument/2006/relationships/slideLayout" Target="../slideLayouts/slideLayout1546.xml"/><Relationship Id="rId483" Type="http://schemas.openxmlformats.org/officeDocument/2006/relationships/slideLayout" Target="../slideLayouts/slideLayout1567.xml"/><Relationship Id="rId518" Type="http://schemas.openxmlformats.org/officeDocument/2006/relationships/slideLayout" Target="../slideLayouts/slideLayout1602.xml"/><Relationship Id="rId539" Type="http://schemas.openxmlformats.org/officeDocument/2006/relationships/slideLayout" Target="../slideLayouts/slideLayout1623.xml"/><Relationship Id="rId40" Type="http://schemas.openxmlformats.org/officeDocument/2006/relationships/slideLayout" Target="../slideLayouts/slideLayout1124.xml"/><Relationship Id="rId115" Type="http://schemas.openxmlformats.org/officeDocument/2006/relationships/slideLayout" Target="../slideLayouts/slideLayout1199.xml"/><Relationship Id="rId136" Type="http://schemas.openxmlformats.org/officeDocument/2006/relationships/slideLayout" Target="../slideLayouts/slideLayout1220.xml"/><Relationship Id="rId157" Type="http://schemas.openxmlformats.org/officeDocument/2006/relationships/slideLayout" Target="../slideLayouts/slideLayout1241.xml"/><Relationship Id="rId178" Type="http://schemas.openxmlformats.org/officeDocument/2006/relationships/slideLayout" Target="../slideLayouts/slideLayout1262.xml"/><Relationship Id="rId301" Type="http://schemas.openxmlformats.org/officeDocument/2006/relationships/slideLayout" Target="../slideLayouts/slideLayout1385.xml"/><Relationship Id="rId322" Type="http://schemas.openxmlformats.org/officeDocument/2006/relationships/slideLayout" Target="../slideLayouts/slideLayout1406.xml"/><Relationship Id="rId343" Type="http://schemas.openxmlformats.org/officeDocument/2006/relationships/slideLayout" Target="../slideLayouts/slideLayout1427.xml"/><Relationship Id="rId364" Type="http://schemas.openxmlformats.org/officeDocument/2006/relationships/slideLayout" Target="../slideLayouts/slideLayout1448.xml"/><Relationship Id="rId550" Type="http://schemas.openxmlformats.org/officeDocument/2006/relationships/image" Target="../media/image2.emf"/><Relationship Id="rId61" Type="http://schemas.openxmlformats.org/officeDocument/2006/relationships/slideLayout" Target="../slideLayouts/slideLayout1145.xml"/><Relationship Id="rId82" Type="http://schemas.openxmlformats.org/officeDocument/2006/relationships/slideLayout" Target="../slideLayouts/slideLayout1166.xml"/><Relationship Id="rId199" Type="http://schemas.openxmlformats.org/officeDocument/2006/relationships/slideLayout" Target="../slideLayouts/slideLayout1283.xml"/><Relationship Id="rId203" Type="http://schemas.openxmlformats.org/officeDocument/2006/relationships/slideLayout" Target="../slideLayouts/slideLayout1287.xml"/><Relationship Id="rId385" Type="http://schemas.openxmlformats.org/officeDocument/2006/relationships/slideLayout" Target="../slideLayouts/slideLayout1469.xml"/><Relationship Id="rId19" Type="http://schemas.openxmlformats.org/officeDocument/2006/relationships/slideLayout" Target="../slideLayouts/slideLayout1103.xml"/><Relationship Id="rId224" Type="http://schemas.openxmlformats.org/officeDocument/2006/relationships/slideLayout" Target="../slideLayouts/slideLayout1308.xml"/><Relationship Id="rId245" Type="http://schemas.openxmlformats.org/officeDocument/2006/relationships/slideLayout" Target="../slideLayouts/slideLayout1329.xml"/><Relationship Id="rId266" Type="http://schemas.openxmlformats.org/officeDocument/2006/relationships/slideLayout" Target="../slideLayouts/slideLayout1350.xml"/><Relationship Id="rId287" Type="http://schemas.openxmlformats.org/officeDocument/2006/relationships/slideLayout" Target="../slideLayouts/slideLayout1371.xml"/><Relationship Id="rId410" Type="http://schemas.openxmlformats.org/officeDocument/2006/relationships/slideLayout" Target="../slideLayouts/slideLayout1494.xml"/><Relationship Id="rId431" Type="http://schemas.openxmlformats.org/officeDocument/2006/relationships/slideLayout" Target="../slideLayouts/slideLayout1515.xml"/><Relationship Id="rId452" Type="http://schemas.openxmlformats.org/officeDocument/2006/relationships/slideLayout" Target="../slideLayouts/slideLayout1536.xml"/><Relationship Id="rId473" Type="http://schemas.openxmlformats.org/officeDocument/2006/relationships/slideLayout" Target="../slideLayouts/slideLayout1557.xml"/><Relationship Id="rId494" Type="http://schemas.openxmlformats.org/officeDocument/2006/relationships/slideLayout" Target="../slideLayouts/slideLayout1578.xml"/><Relationship Id="rId508" Type="http://schemas.openxmlformats.org/officeDocument/2006/relationships/slideLayout" Target="../slideLayouts/slideLayout1592.xml"/><Relationship Id="rId529" Type="http://schemas.openxmlformats.org/officeDocument/2006/relationships/slideLayout" Target="../slideLayouts/slideLayout1613.xml"/><Relationship Id="rId30" Type="http://schemas.openxmlformats.org/officeDocument/2006/relationships/slideLayout" Target="../slideLayouts/slideLayout1114.xml"/><Relationship Id="rId105" Type="http://schemas.openxmlformats.org/officeDocument/2006/relationships/slideLayout" Target="../slideLayouts/slideLayout1189.xml"/><Relationship Id="rId126" Type="http://schemas.openxmlformats.org/officeDocument/2006/relationships/slideLayout" Target="../slideLayouts/slideLayout1210.xml"/><Relationship Id="rId147" Type="http://schemas.openxmlformats.org/officeDocument/2006/relationships/slideLayout" Target="../slideLayouts/slideLayout1231.xml"/><Relationship Id="rId168" Type="http://schemas.openxmlformats.org/officeDocument/2006/relationships/slideLayout" Target="../slideLayouts/slideLayout1252.xml"/><Relationship Id="rId312" Type="http://schemas.openxmlformats.org/officeDocument/2006/relationships/slideLayout" Target="../slideLayouts/slideLayout1396.xml"/><Relationship Id="rId333" Type="http://schemas.openxmlformats.org/officeDocument/2006/relationships/slideLayout" Target="../slideLayouts/slideLayout1417.xml"/><Relationship Id="rId354" Type="http://schemas.openxmlformats.org/officeDocument/2006/relationships/slideLayout" Target="../slideLayouts/slideLayout1438.xml"/><Relationship Id="rId540" Type="http://schemas.openxmlformats.org/officeDocument/2006/relationships/slideLayout" Target="../slideLayouts/slideLayout1624.xml"/><Relationship Id="rId51" Type="http://schemas.openxmlformats.org/officeDocument/2006/relationships/slideLayout" Target="../slideLayouts/slideLayout1135.xml"/><Relationship Id="rId72" Type="http://schemas.openxmlformats.org/officeDocument/2006/relationships/slideLayout" Target="../slideLayouts/slideLayout1156.xml"/><Relationship Id="rId93" Type="http://schemas.openxmlformats.org/officeDocument/2006/relationships/slideLayout" Target="../slideLayouts/slideLayout1177.xml"/><Relationship Id="rId189" Type="http://schemas.openxmlformats.org/officeDocument/2006/relationships/slideLayout" Target="../slideLayouts/slideLayout1273.xml"/><Relationship Id="rId375" Type="http://schemas.openxmlformats.org/officeDocument/2006/relationships/slideLayout" Target="../slideLayouts/slideLayout1459.xml"/><Relationship Id="rId396" Type="http://schemas.openxmlformats.org/officeDocument/2006/relationships/slideLayout" Target="../slideLayouts/slideLayout1480.xml"/><Relationship Id="rId3" Type="http://schemas.openxmlformats.org/officeDocument/2006/relationships/slideLayout" Target="../slideLayouts/slideLayout1087.xml"/><Relationship Id="rId214" Type="http://schemas.openxmlformats.org/officeDocument/2006/relationships/slideLayout" Target="../slideLayouts/slideLayout1298.xml"/><Relationship Id="rId235" Type="http://schemas.openxmlformats.org/officeDocument/2006/relationships/slideLayout" Target="../slideLayouts/slideLayout1319.xml"/><Relationship Id="rId256" Type="http://schemas.openxmlformats.org/officeDocument/2006/relationships/slideLayout" Target="../slideLayouts/slideLayout1340.xml"/><Relationship Id="rId277" Type="http://schemas.openxmlformats.org/officeDocument/2006/relationships/slideLayout" Target="../slideLayouts/slideLayout1361.xml"/><Relationship Id="rId298" Type="http://schemas.openxmlformats.org/officeDocument/2006/relationships/slideLayout" Target="../slideLayouts/slideLayout1382.xml"/><Relationship Id="rId400" Type="http://schemas.openxmlformats.org/officeDocument/2006/relationships/slideLayout" Target="../slideLayouts/slideLayout1484.xml"/><Relationship Id="rId421" Type="http://schemas.openxmlformats.org/officeDocument/2006/relationships/slideLayout" Target="../slideLayouts/slideLayout1505.xml"/><Relationship Id="rId442" Type="http://schemas.openxmlformats.org/officeDocument/2006/relationships/slideLayout" Target="../slideLayouts/slideLayout1526.xml"/><Relationship Id="rId463" Type="http://schemas.openxmlformats.org/officeDocument/2006/relationships/slideLayout" Target="../slideLayouts/slideLayout1547.xml"/><Relationship Id="rId484" Type="http://schemas.openxmlformats.org/officeDocument/2006/relationships/slideLayout" Target="../slideLayouts/slideLayout1568.xml"/><Relationship Id="rId519" Type="http://schemas.openxmlformats.org/officeDocument/2006/relationships/slideLayout" Target="../slideLayouts/slideLayout1603.xml"/><Relationship Id="rId116" Type="http://schemas.openxmlformats.org/officeDocument/2006/relationships/slideLayout" Target="../slideLayouts/slideLayout1200.xml"/><Relationship Id="rId137" Type="http://schemas.openxmlformats.org/officeDocument/2006/relationships/slideLayout" Target="../slideLayouts/slideLayout1221.xml"/><Relationship Id="rId158" Type="http://schemas.openxmlformats.org/officeDocument/2006/relationships/slideLayout" Target="../slideLayouts/slideLayout1242.xml"/><Relationship Id="rId302" Type="http://schemas.openxmlformats.org/officeDocument/2006/relationships/slideLayout" Target="../slideLayouts/slideLayout1386.xml"/><Relationship Id="rId323" Type="http://schemas.openxmlformats.org/officeDocument/2006/relationships/slideLayout" Target="../slideLayouts/slideLayout1407.xml"/><Relationship Id="rId344" Type="http://schemas.openxmlformats.org/officeDocument/2006/relationships/slideLayout" Target="../slideLayouts/slideLayout1428.xml"/><Relationship Id="rId530" Type="http://schemas.openxmlformats.org/officeDocument/2006/relationships/slideLayout" Target="../slideLayouts/slideLayout1614.xml"/><Relationship Id="rId20" Type="http://schemas.openxmlformats.org/officeDocument/2006/relationships/slideLayout" Target="../slideLayouts/slideLayout1104.xml"/><Relationship Id="rId41" Type="http://schemas.openxmlformats.org/officeDocument/2006/relationships/slideLayout" Target="../slideLayouts/slideLayout1125.xml"/><Relationship Id="rId62" Type="http://schemas.openxmlformats.org/officeDocument/2006/relationships/slideLayout" Target="../slideLayouts/slideLayout1146.xml"/><Relationship Id="rId83" Type="http://schemas.openxmlformats.org/officeDocument/2006/relationships/slideLayout" Target="../slideLayouts/slideLayout1167.xml"/><Relationship Id="rId179" Type="http://schemas.openxmlformats.org/officeDocument/2006/relationships/slideLayout" Target="../slideLayouts/slideLayout1263.xml"/><Relationship Id="rId365" Type="http://schemas.openxmlformats.org/officeDocument/2006/relationships/slideLayout" Target="../slideLayouts/slideLayout1449.xml"/><Relationship Id="rId386" Type="http://schemas.openxmlformats.org/officeDocument/2006/relationships/slideLayout" Target="../slideLayouts/slideLayout1470.xml"/><Relationship Id="rId551" Type="http://schemas.openxmlformats.org/officeDocument/2006/relationships/image" Target="../media/image3.png"/><Relationship Id="rId190" Type="http://schemas.openxmlformats.org/officeDocument/2006/relationships/slideLayout" Target="../slideLayouts/slideLayout1274.xml"/><Relationship Id="rId204" Type="http://schemas.openxmlformats.org/officeDocument/2006/relationships/slideLayout" Target="../slideLayouts/slideLayout1288.xml"/><Relationship Id="rId225" Type="http://schemas.openxmlformats.org/officeDocument/2006/relationships/slideLayout" Target="../slideLayouts/slideLayout1309.xml"/><Relationship Id="rId246" Type="http://schemas.openxmlformats.org/officeDocument/2006/relationships/slideLayout" Target="../slideLayouts/slideLayout1330.xml"/><Relationship Id="rId267" Type="http://schemas.openxmlformats.org/officeDocument/2006/relationships/slideLayout" Target="../slideLayouts/slideLayout1351.xml"/><Relationship Id="rId288" Type="http://schemas.openxmlformats.org/officeDocument/2006/relationships/slideLayout" Target="../slideLayouts/slideLayout1372.xml"/><Relationship Id="rId411" Type="http://schemas.openxmlformats.org/officeDocument/2006/relationships/slideLayout" Target="../slideLayouts/slideLayout1495.xml"/><Relationship Id="rId432" Type="http://schemas.openxmlformats.org/officeDocument/2006/relationships/slideLayout" Target="../slideLayouts/slideLayout1516.xml"/><Relationship Id="rId453" Type="http://schemas.openxmlformats.org/officeDocument/2006/relationships/slideLayout" Target="../slideLayouts/slideLayout1537.xml"/><Relationship Id="rId474" Type="http://schemas.openxmlformats.org/officeDocument/2006/relationships/slideLayout" Target="../slideLayouts/slideLayout1558.xml"/><Relationship Id="rId509" Type="http://schemas.openxmlformats.org/officeDocument/2006/relationships/slideLayout" Target="../slideLayouts/slideLayout1593.xml"/><Relationship Id="rId106" Type="http://schemas.openxmlformats.org/officeDocument/2006/relationships/slideLayout" Target="../slideLayouts/slideLayout1190.xml"/><Relationship Id="rId127" Type="http://schemas.openxmlformats.org/officeDocument/2006/relationships/slideLayout" Target="../slideLayouts/slideLayout1211.xml"/><Relationship Id="rId313" Type="http://schemas.openxmlformats.org/officeDocument/2006/relationships/slideLayout" Target="../slideLayouts/slideLayout1397.xml"/><Relationship Id="rId495" Type="http://schemas.openxmlformats.org/officeDocument/2006/relationships/slideLayout" Target="../slideLayouts/slideLayout1579.xml"/><Relationship Id="rId10" Type="http://schemas.openxmlformats.org/officeDocument/2006/relationships/slideLayout" Target="../slideLayouts/slideLayout1094.xml"/><Relationship Id="rId31" Type="http://schemas.openxmlformats.org/officeDocument/2006/relationships/slideLayout" Target="../slideLayouts/slideLayout1115.xml"/><Relationship Id="rId52" Type="http://schemas.openxmlformats.org/officeDocument/2006/relationships/slideLayout" Target="../slideLayouts/slideLayout1136.xml"/><Relationship Id="rId73" Type="http://schemas.openxmlformats.org/officeDocument/2006/relationships/slideLayout" Target="../slideLayouts/slideLayout1157.xml"/><Relationship Id="rId94" Type="http://schemas.openxmlformats.org/officeDocument/2006/relationships/slideLayout" Target="../slideLayouts/slideLayout1178.xml"/><Relationship Id="rId148" Type="http://schemas.openxmlformats.org/officeDocument/2006/relationships/slideLayout" Target="../slideLayouts/slideLayout1232.xml"/><Relationship Id="rId169" Type="http://schemas.openxmlformats.org/officeDocument/2006/relationships/slideLayout" Target="../slideLayouts/slideLayout1253.xml"/><Relationship Id="rId334" Type="http://schemas.openxmlformats.org/officeDocument/2006/relationships/slideLayout" Target="../slideLayouts/slideLayout1418.xml"/><Relationship Id="rId355" Type="http://schemas.openxmlformats.org/officeDocument/2006/relationships/slideLayout" Target="../slideLayouts/slideLayout1439.xml"/><Relationship Id="rId376" Type="http://schemas.openxmlformats.org/officeDocument/2006/relationships/slideLayout" Target="../slideLayouts/slideLayout1460.xml"/><Relationship Id="rId397" Type="http://schemas.openxmlformats.org/officeDocument/2006/relationships/slideLayout" Target="../slideLayouts/slideLayout1481.xml"/><Relationship Id="rId520" Type="http://schemas.openxmlformats.org/officeDocument/2006/relationships/slideLayout" Target="../slideLayouts/slideLayout1604.xml"/><Relationship Id="rId541" Type="http://schemas.openxmlformats.org/officeDocument/2006/relationships/slideLayout" Target="../slideLayouts/slideLayout1625.xml"/><Relationship Id="rId4" Type="http://schemas.openxmlformats.org/officeDocument/2006/relationships/slideLayout" Target="../slideLayouts/slideLayout1088.xml"/><Relationship Id="rId180" Type="http://schemas.openxmlformats.org/officeDocument/2006/relationships/slideLayout" Target="../slideLayouts/slideLayout1264.xml"/><Relationship Id="rId215" Type="http://schemas.openxmlformats.org/officeDocument/2006/relationships/slideLayout" Target="../slideLayouts/slideLayout1299.xml"/><Relationship Id="rId236" Type="http://schemas.openxmlformats.org/officeDocument/2006/relationships/slideLayout" Target="../slideLayouts/slideLayout1320.xml"/><Relationship Id="rId257" Type="http://schemas.openxmlformats.org/officeDocument/2006/relationships/slideLayout" Target="../slideLayouts/slideLayout1341.xml"/><Relationship Id="rId278" Type="http://schemas.openxmlformats.org/officeDocument/2006/relationships/slideLayout" Target="../slideLayouts/slideLayout1362.xml"/><Relationship Id="rId401" Type="http://schemas.openxmlformats.org/officeDocument/2006/relationships/slideLayout" Target="../slideLayouts/slideLayout1485.xml"/><Relationship Id="rId422" Type="http://schemas.openxmlformats.org/officeDocument/2006/relationships/slideLayout" Target="../slideLayouts/slideLayout1506.xml"/><Relationship Id="rId443" Type="http://schemas.openxmlformats.org/officeDocument/2006/relationships/slideLayout" Target="../slideLayouts/slideLayout1527.xml"/><Relationship Id="rId464" Type="http://schemas.openxmlformats.org/officeDocument/2006/relationships/slideLayout" Target="../slideLayouts/slideLayout1548.xml"/><Relationship Id="rId303" Type="http://schemas.openxmlformats.org/officeDocument/2006/relationships/slideLayout" Target="../slideLayouts/slideLayout1387.xml"/><Relationship Id="rId485" Type="http://schemas.openxmlformats.org/officeDocument/2006/relationships/slideLayout" Target="../slideLayouts/slideLayout1569.xml"/><Relationship Id="rId42" Type="http://schemas.openxmlformats.org/officeDocument/2006/relationships/slideLayout" Target="../slideLayouts/slideLayout1126.xml"/><Relationship Id="rId84" Type="http://schemas.openxmlformats.org/officeDocument/2006/relationships/slideLayout" Target="../slideLayouts/slideLayout1168.xml"/><Relationship Id="rId138" Type="http://schemas.openxmlformats.org/officeDocument/2006/relationships/slideLayout" Target="../slideLayouts/slideLayout1222.xml"/><Relationship Id="rId345" Type="http://schemas.openxmlformats.org/officeDocument/2006/relationships/slideLayout" Target="../slideLayouts/slideLayout1429.xml"/><Relationship Id="rId387" Type="http://schemas.openxmlformats.org/officeDocument/2006/relationships/slideLayout" Target="../slideLayouts/slideLayout1471.xml"/><Relationship Id="rId510" Type="http://schemas.openxmlformats.org/officeDocument/2006/relationships/slideLayout" Target="../slideLayouts/slideLayout1594.xml"/><Relationship Id="rId552" Type="http://schemas.openxmlformats.org/officeDocument/2006/relationships/image" Target="../media/image4.emf"/><Relationship Id="rId191" Type="http://schemas.openxmlformats.org/officeDocument/2006/relationships/slideLayout" Target="../slideLayouts/slideLayout1275.xml"/><Relationship Id="rId205" Type="http://schemas.openxmlformats.org/officeDocument/2006/relationships/slideLayout" Target="../slideLayouts/slideLayout1289.xml"/><Relationship Id="rId247" Type="http://schemas.openxmlformats.org/officeDocument/2006/relationships/slideLayout" Target="../slideLayouts/slideLayout1331.xml"/><Relationship Id="rId412" Type="http://schemas.openxmlformats.org/officeDocument/2006/relationships/slideLayout" Target="../slideLayouts/slideLayout1496.xml"/><Relationship Id="rId107" Type="http://schemas.openxmlformats.org/officeDocument/2006/relationships/slideLayout" Target="../slideLayouts/slideLayout1191.xml"/><Relationship Id="rId289" Type="http://schemas.openxmlformats.org/officeDocument/2006/relationships/slideLayout" Target="../slideLayouts/slideLayout1373.xml"/><Relationship Id="rId454" Type="http://schemas.openxmlformats.org/officeDocument/2006/relationships/slideLayout" Target="../slideLayouts/slideLayout1538.xml"/><Relationship Id="rId496" Type="http://schemas.openxmlformats.org/officeDocument/2006/relationships/slideLayout" Target="../slideLayouts/slideLayout1580.xml"/><Relationship Id="rId11" Type="http://schemas.openxmlformats.org/officeDocument/2006/relationships/slideLayout" Target="../slideLayouts/slideLayout1095.xml"/><Relationship Id="rId53" Type="http://schemas.openxmlformats.org/officeDocument/2006/relationships/slideLayout" Target="../slideLayouts/slideLayout1137.xml"/><Relationship Id="rId149" Type="http://schemas.openxmlformats.org/officeDocument/2006/relationships/slideLayout" Target="../slideLayouts/slideLayout1233.xml"/><Relationship Id="rId314" Type="http://schemas.openxmlformats.org/officeDocument/2006/relationships/slideLayout" Target="../slideLayouts/slideLayout1398.xml"/><Relationship Id="rId356" Type="http://schemas.openxmlformats.org/officeDocument/2006/relationships/slideLayout" Target="../slideLayouts/slideLayout1440.xml"/><Relationship Id="rId398" Type="http://schemas.openxmlformats.org/officeDocument/2006/relationships/slideLayout" Target="../slideLayouts/slideLayout1482.xml"/><Relationship Id="rId521" Type="http://schemas.openxmlformats.org/officeDocument/2006/relationships/slideLayout" Target="../slideLayouts/slideLayout1605.xml"/><Relationship Id="rId95" Type="http://schemas.openxmlformats.org/officeDocument/2006/relationships/slideLayout" Target="../slideLayouts/slideLayout1179.xml"/><Relationship Id="rId160" Type="http://schemas.openxmlformats.org/officeDocument/2006/relationships/slideLayout" Target="../slideLayouts/slideLayout1244.xml"/><Relationship Id="rId216" Type="http://schemas.openxmlformats.org/officeDocument/2006/relationships/slideLayout" Target="../slideLayouts/slideLayout1300.xml"/><Relationship Id="rId423" Type="http://schemas.openxmlformats.org/officeDocument/2006/relationships/slideLayout" Target="../slideLayouts/slideLayout1507.xml"/><Relationship Id="rId258" Type="http://schemas.openxmlformats.org/officeDocument/2006/relationships/slideLayout" Target="../slideLayouts/slideLayout1342.xml"/><Relationship Id="rId465" Type="http://schemas.openxmlformats.org/officeDocument/2006/relationships/slideLayout" Target="../slideLayouts/slideLayout1549.xml"/><Relationship Id="rId22" Type="http://schemas.openxmlformats.org/officeDocument/2006/relationships/slideLayout" Target="../slideLayouts/slideLayout1106.xml"/><Relationship Id="rId64" Type="http://schemas.openxmlformats.org/officeDocument/2006/relationships/slideLayout" Target="../slideLayouts/slideLayout1148.xml"/><Relationship Id="rId118" Type="http://schemas.openxmlformats.org/officeDocument/2006/relationships/slideLayout" Target="../slideLayouts/slideLayout1202.xml"/><Relationship Id="rId325" Type="http://schemas.openxmlformats.org/officeDocument/2006/relationships/slideLayout" Target="../slideLayouts/slideLayout1409.xml"/><Relationship Id="rId367" Type="http://schemas.openxmlformats.org/officeDocument/2006/relationships/slideLayout" Target="../slideLayouts/slideLayout1451.xml"/><Relationship Id="rId532" Type="http://schemas.openxmlformats.org/officeDocument/2006/relationships/slideLayout" Target="../slideLayouts/slideLayout1616.xml"/><Relationship Id="rId171" Type="http://schemas.openxmlformats.org/officeDocument/2006/relationships/slideLayout" Target="../slideLayouts/slideLayout1255.xml"/><Relationship Id="rId227" Type="http://schemas.openxmlformats.org/officeDocument/2006/relationships/slideLayout" Target="../slideLayouts/slideLayout1311.xml"/><Relationship Id="rId269" Type="http://schemas.openxmlformats.org/officeDocument/2006/relationships/slideLayout" Target="../slideLayouts/slideLayout1353.xml"/><Relationship Id="rId434" Type="http://schemas.openxmlformats.org/officeDocument/2006/relationships/slideLayout" Target="../slideLayouts/slideLayout1518.xml"/><Relationship Id="rId476" Type="http://schemas.openxmlformats.org/officeDocument/2006/relationships/slideLayout" Target="../slideLayouts/slideLayout1560.xml"/><Relationship Id="rId33" Type="http://schemas.openxmlformats.org/officeDocument/2006/relationships/slideLayout" Target="../slideLayouts/slideLayout1117.xml"/><Relationship Id="rId129" Type="http://schemas.openxmlformats.org/officeDocument/2006/relationships/slideLayout" Target="../slideLayouts/slideLayout1213.xml"/><Relationship Id="rId280" Type="http://schemas.openxmlformats.org/officeDocument/2006/relationships/slideLayout" Target="../slideLayouts/slideLayout1364.xml"/><Relationship Id="rId336" Type="http://schemas.openxmlformats.org/officeDocument/2006/relationships/slideLayout" Target="../slideLayouts/slideLayout1420.xml"/><Relationship Id="rId501" Type="http://schemas.openxmlformats.org/officeDocument/2006/relationships/slideLayout" Target="../slideLayouts/slideLayout1585.xml"/><Relationship Id="rId543" Type="http://schemas.openxmlformats.org/officeDocument/2006/relationships/slideLayout" Target="../slideLayouts/slideLayout1627.xml"/><Relationship Id="rId75" Type="http://schemas.openxmlformats.org/officeDocument/2006/relationships/slideLayout" Target="../slideLayouts/slideLayout1159.xml"/><Relationship Id="rId140" Type="http://schemas.openxmlformats.org/officeDocument/2006/relationships/slideLayout" Target="../slideLayouts/slideLayout1224.xml"/><Relationship Id="rId182" Type="http://schemas.openxmlformats.org/officeDocument/2006/relationships/slideLayout" Target="../slideLayouts/slideLayout1266.xml"/><Relationship Id="rId378" Type="http://schemas.openxmlformats.org/officeDocument/2006/relationships/slideLayout" Target="../slideLayouts/slideLayout1462.xml"/><Relationship Id="rId403" Type="http://schemas.openxmlformats.org/officeDocument/2006/relationships/slideLayout" Target="../slideLayouts/slideLayout1487.xml"/><Relationship Id="rId6" Type="http://schemas.openxmlformats.org/officeDocument/2006/relationships/slideLayout" Target="../slideLayouts/slideLayout1090.xml"/><Relationship Id="rId238" Type="http://schemas.openxmlformats.org/officeDocument/2006/relationships/slideLayout" Target="../slideLayouts/slideLayout1322.xml"/><Relationship Id="rId445" Type="http://schemas.openxmlformats.org/officeDocument/2006/relationships/slideLayout" Target="../slideLayouts/slideLayout1529.xml"/><Relationship Id="rId487" Type="http://schemas.openxmlformats.org/officeDocument/2006/relationships/slideLayout" Target="../slideLayouts/slideLayout1571.xml"/><Relationship Id="rId291" Type="http://schemas.openxmlformats.org/officeDocument/2006/relationships/slideLayout" Target="../slideLayouts/slideLayout1375.xml"/><Relationship Id="rId305" Type="http://schemas.openxmlformats.org/officeDocument/2006/relationships/slideLayout" Target="../slideLayouts/slideLayout1389.xml"/><Relationship Id="rId347" Type="http://schemas.openxmlformats.org/officeDocument/2006/relationships/slideLayout" Target="../slideLayouts/slideLayout1431.xml"/><Relationship Id="rId512" Type="http://schemas.openxmlformats.org/officeDocument/2006/relationships/slideLayout" Target="../slideLayouts/slideLayout1596.xml"/><Relationship Id="rId44" Type="http://schemas.openxmlformats.org/officeDocument/2006/relationships/slideLayout" Target="../slideLayouts/slideLayout1128.xml"/><Relationship Id="rId86" Type="http://schemas.openxmlformats.org/officeDocument/2006/relationships/slideLayout" Target="../slideLayouts/slideLayout1170.xml"/><Relationship Id="rId151" Type="http://schemas.openxmlformats.org/officeDocument/2006/relationships/slideLayout" Target="../slideLayouts/slideLayout1235.xml"/><Relationship Id="rId389" Type="http://schemas.openxmlformats.org/officeDocument/2006/relationships/slideLayout" Target="../slideLayouts/slideLayout1473.xml"/><Relationship Id="rId554" Type="http://schemas.openxmlformats.org/officeDocument/2006/relationships/image" Target="../media/image6.emf"/><Relationship Id="rId193" Type="http://schemas.openxmlformats.org/officeDocument/2006/relationships/slideLayout" Target="../slideLayouts/slideLayout1277.xml"/><Relationship Id="rId207" Type="http://schemas.openxmlformats.org/officeDocument/2006/relationships/slideLayout" Target="../slideLayouts/slideLayout1291.xml"/><Relationship Id="rId249" Type="http://schemas.openxmlformats.org/officeDocument/2006/relationships/slideLayout" Target="../slideLayouts/slideLayout1333.xml"/><Relationship Id="rId414" Type="http://schemas.openxmlformats.org/officeDocument/2006/relationships/slideLayout" Target="../slideLayouts/slideLayout1498.xml"/><Relationship Id="rId456" Type="http://schemas.openxmlformats.org/officeDocument/2006/relationships/slideLayout" Target="../slideLayouts/slideLayout1540.xml"/><Relationship Id="rId498" Type="http://schemas.openxmlformats.org/officeDocument/2006/relationships/slideLayout" Target="../slideLayouts/slideLayout1582.xml"/><Relationship Id="rId13" Type="http://schemas.openxmlformats.org/officeDocument/2006/relationships/slideLayout" Target="../slideLayouts/slideLayout1097.xml"/><Relationship Id="rId109" Type="http://schemas.openxmlformats.org/officeDocument/2006/relationships/slideLayout" Target="../slideLayouts/slideLayout1193.xml"/><Relationship Id="rId260" Type="http://schemas.openxmlformats.org/officeDocument/2006/relationships/slideLayout" Target="../slideLayouts/slideLayout1344.xml"/><Relationship Id="rId316" Type="http://schemas.openxmlformats.org/officeDocument/2006/relationships/slideLayout" Target="../slideLayouts/slideLayout1400.xml"/><Relationship Id="rId523" Type="http://schemas.openxmlformats.org/officeDocument/2006/relationships/slideLayout" Target="../slideLayouts/slideLayout1607.xml"/><Relationship Id="rId55" Type="http://schemas.openxmlformats.org/officeDocument/2006/relationships/slideLayout" Target="../slideLayouts/slideLayout1139.xml"/><Relationship Id="rId97" Type="http://schemas.openxmlformats.org/officeDocument/2006/relationships/slideLayout" Target="../slideLayouts/slideLayout1181.xml"/><Relationship Id="rId120" Type="http://schemas.openxmlformats.org/officeDocument/2006/relationships/slideLayout" Target="../slideLayouts/slideLayout1204.xml"/><Relationship Id="rId358" Type="http://schemas.openxmlformats.org/officeDocument/2006/relationships/slideLayout" Target="../slideLayouts/slideLayout1442.xml"/><Relationship Id="rId162" Type="http://schemas.openxmlformats.org/officeDocument/2006/relationships/slideLayout" Target="../slideLayouts/slideLayout1246.xml"/><Relationship Id="rId218" Type="http://schemas.openxmlformats.org/officeDocument/2006/relationships/slideLayout" Target="../slideLayouts/slideLayout1302.xml"/><Relationship Id="rId425" Type="http://schemas.openxmlformats.org/officeDocument/2006/relationships/slideLayout" Target="../slideLayouts/slideLayout1509.xml"/><Relationship Id="rId467" Type="http://schemas.openxmlformats.org/officeDocument/2006/relationships/slideLayout" Target="../slideLayouts/slideLayout1551.xml"/><Relationship Id="rId271" Type="http://schemas.openxmlformats.org/officeDocument/2006/relationships/slideLayout" Target="../slideLayouts/slideLayout1355.xml"/><Relationship Id="rId24" Type="http://schemas.openxmlformats.org/officeDocument/2006/relationships/slideLayout" Target="../slideLayouts/slideLayout1108.xml"/><Relationship Id="rId66" Type="http://schemas.openxmlformats.org/officeDocument/2006/relationships/slideLayout" Target="../slideLayouts/slideLayout1150.xml"/><Relationship Id="rId131" Type="http://schemas.openxmlformats.org/officeDocument/2006/relationships/slideLayout" Target="../slideLayouts/slideLayout1215.xml"/><Relationship Id="rId327" Type="http://schemas.openxmlformats.org/officeDocument/2006/relationships/slideLayout" Target="../slideLayouts/slideLayout1411.xml"/><Relationship Id="rId369" Type="http://schemas.openxmlformats.org/officeDocument/2006/relationships/slideLayout" Target="../slideLayouts/slideLayout1453.xml"/><Relationship Id="rId534" Type="http://schemas.openxmlformats.org/officeDocument/2006/relationships/slideLayout" Target="../slideLayouts/slideLayout1618.xml"/><Relationship Id="rId173" Type="http://schemas.openxmlformats.org/officeDocument/2006/relationships/slideLayout" Target="../slideLayouts/slideLayout1257.xml"/><Relationship Id="rId229" Type="http://schemas.openxmlformats.org/officeDocument/2006/relationships/slideLayout" Target="../slideLayouts/slideLayout1313.xml"/><Relationship Id="rId380" Type="http://schemas.openxmlformats.org/officeDocument/2006/relationships/slideLayout" Target="../slideLayouts/slideLayout1464.xml"/><Relationship Id="rId436" Type="http://schemas.openxmlformats.org/officeDocument/2006/relationships/slideLayout" Target="../slideLayouts/slideLayout1520.xml"/><Relationship Id="rId240" Type="http://schemas.openxmlformats.org/officeDocument/2006/relationships/slideLayout" Target="../slideLayouts/slideLayout1324.xml"/><Relationship Id="rId478" Type="http://schemas.openxmlformats.org/officeDocument/2006/relationships/slideLayout" Target="../slideLayouts/slideLayout1562.xml"/><Relationship Id="rId35" Type="http://schemas.openxmlformats.org/officeDocument/2006/relationships/slideLayout" Target="../slideLayouts/slideLayout1119.xml"/><Relationship Id="rId77" Type="http://schemas.openxmlformats.org/officeDocument/2006/relationships/slideLayout" Target="../slideLayouts/slideLayout1161.xml"/><Relationship Id="rId100" Type="http://schemas.openxmlformats.org/officeDocument/2006/relationships/slideLayout" Target="../slideLayouts/slideLayout1184.xml"/><Relationship Id="rId282" Type="http://schemas.openxmlformats.org/officeDocument/2006/relationships/slideLayout" Target="../slideLayouts/slideLayout1366.xml"/><Relationship Id="rId338" Type="http://schemas.openxmlformats.org/officeDocument/2006/relationships/slideLayout" Target="../slideLayouts/slideLayout1422.xml"/><Relationship Id="rId503" Type="http://schemas.openxmlformats.org/officeDocument/2006/relationships/slideLayout" Target="../slideLayouts/slideLayout1587.xml"/><Relationship Id="rId545" Type="http://schemas.openxmlformats.org/officeDocument/2006/relationships/slideLayout" Target="../slideLayouts/slideLayout1629.xml"/><Relationship Id="rId8" Type="http://schemas.openxmlformats.org/officeDocument/2006/relationships/slideLayout" Target="../slideLayouts/slideLayout1092.xml"/><Relationship Id="rId142" Type="http://schemas.openxmlformats.org/officeDocument/2006/relationships/slideLayout" Target="../slideLayouts/slideLayout1226.xml"/><Relationship Id="rId184" Type="http://schemas.openxmlformats.org/officeDocument/2006/relationships/slideLayout" Target="../slideLayouts/slideLayout1268.xml"/><Relationship Id="rId391" Type="http://schemas.openxmlformats.org/officeDocument/2006/relationships/slideLayout" Target="../slideLayouts/slideLayout1475.xml"/><Relationship Id="rId405" Type="http://schemas.openxmlformats.org/officeDocument/2006/relationships/slideLayout" Target="../slideLayouts/slideLayout1489.xml"/><Relationship Id="rId447" Type="http://schemas.openxmlformats.org/officeDocument/2006/relationships/slideLayout" Target="../slideLayouts/slideLayout1531.xml"/><Relationship Id="rId251" Type="http://schemas.openxmlformats.org/officeDocument/2006/relationships/slideLayout" Target="../slideLayouts/slideLayout1335.xml"/><Relationship Id="rId489" Type="http://schemas.openxmlformats.org/officeDocument/2006/relationships/slideLayout" Target="../slideLayouts/slideLayout1573.xml"/><Relationship Id="rId46" Type="http://schemas.openxmlformats.org/officeDocument/2006/relationships/slideLayout" Target="../slideLayouts/slideLayout1130.xml"/><Relationship Id="rId293" Type="http://schemas.openxmlformats.org/officeDocument/2006/relationships/slideLayout" Target="../slideLayouts/slideLayout1377.xml"/><Relationship Id="rId307" Type="http://schemas.openxmlformats.org/officeDocument/2006/relationships/slideLayout" Target="../slideLayouts/slideLayout1391.xml"/><Relationship Id="rId349" Type="http://schemas.openxmlformats.org/officeDocument/2006/relationships/slideLayout" Target="../slideLayouts/slideLayout1433.xml"/><Relationship Id="rId514" Type="http://schemas.openxmlformats.org/officeDocument/2006/relationships/slideLayout" Target="../slideLayouts/slideLayout1598.xml"/><Relationship Id="rId88" Type="http://schemas.openxmlformats.org/officeDocument/2006/relationships/slideLayout" Target="../slideLayouts/slideLayout1172.xml"/><Relationship Id="rId111" Type="http://schemas.openxmlformats.org/officeDocument/2006/relationships/slideLayout" Target="../slideLayouts/slideLayout1195.xml"/><Relationship Id="rId153" Type="http://schemas.openxmlformats.org/officeDocument/2006/relationships/slideLayout" Target="../slideLayouts/slideLayout1237.xml"/><Relationship Id="rId195" Type="http://schemas.openxmlformats.org/officeDocument/2006/relationships/slideLayout" Target="../slideLayouts/slideLayout1279.xml"/><Relationship Id="rId209" Type="http://schemas.openxmlformats.org/officeDocument/2006/relationships/slideLayout" Target="../slideLayouts/slideLayout1293.xml"/><Relationship Id="rId360" Type="http://schemas.openxmlformats.org/officeDocument/2006/relationships/slideLayout" Target="../slideLayouts/slideLayout1444.xml"/><Relationship Id="rId416" Type="http://schemas.openxmlformats.org/officeDocument/2006/relationships/slideLayout" Target="../slideLayouts/slideLayout1500.xml"/><Relationship Id="rId220" Type="http://schemas.openxmlformats.org/officeDocument/2006/relationships/slideLayout" Target="../slideLayouts/slideLayout1304.xml"/><Relationship Id="rId458" Type="http://schemas.openxmlformats.org/officeDocument/2006/relationships/slideLayout" Target="../slideLayouts/slideLayout1542.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748.xml"/><Relationship Id="rId299" Type="http://schemas.openxmlformats.org/officeDocument/2006/relationships/slideLayout" Target="../slideLayouts/slideLayout1930.xml"/><Relationship Id="rId21" Type="http://schemas.openxmlformats.org/officeDocument/2006/relationships/slideLayout" Target="../slideLayouts/slideLayout1652.xml"/><Relationship Id="rId63" Type="http://schemas.openxmlformats.org/officeDocument/2006/relationships/slideLayout" Target="../slideLayouts/slideLayout1694.xml"/><Relationship Id="rId159" Type="http://schemas.openxmlformats.org/officeDocument/2006/relationships/slideLayout" Target="../slideLayouts/slideLayout1790.xml"/><Relationship Id="rId324" Type="http://schemas.openxmlformats.org/officeDocument/2006/relationships/slideLayout" Target="../slideLayouts/slideLayout1955.xml"/><Relationship Id="rId366" Type="http://schemas.openxmlformats.org/officeDocument/2006/relationships/slideLayout" Target="../slideLayouts/slideLayout1997.xml"/><Relationship Id="rId531" Type="http://schemas.openxmlformats.org/officeDocument/2006/relationships/slideLayout" Target="../slideLayouts/slideLayout2162.xml"/><Relationship Id="rId170" Type="http://schemas.openxmlformats.org/officeDocument/2006/relationships/slideLayout" Target="../slideLayouts/slideLayout1801.xml"/><Relationship Id="rId226" Type="http://schemas.openxmlformats.org/officeDocument/2006/relationships/slideLayout" Target="../slideLayouts/slideLayout1857.xml"/><Relationship Id="rId433" Type="http://schemas.openxmlformats.org/officeDocument/2006/relationships/slideLayout" Target="../slideLayouts/slideLayout2064.xml"/><Relationship Id="rId268" Type="http://schemas.openxmlformats.org/officeDocument/2006/relationships/slideLayout" Target="../slideLayouts/slideLayout1899.xml"/><Relationship Id="rId475" Type="http://schemas.openxmlformats.org/officeDocument/2006/relationships/slideLayout" Target="../slideLayouts/slideLayout2106.xml"/><Relationship Id="rId32" Type="http://schemas.openxmlformats.org/officeDocument/2006/relationships/slideLayout" Target="../slideLayouts/slideLayout1663.xml"/><Relationship Id="rId74" Type="http://schemas.openxmlformats.org/officeDocument/2006/relationships/slideLayout" Target="../slideLayouts/slideLayout1705.xml"/><Relationship Id="rId128" Type="http://schemas.openxmlformats.org/officeDocument/2006/relationships/slideLayout" Target="../slideLayouts/slideLayout1759.xml"/><Relationship Id="rId335" Type="http://schemas.openxmlformats.org/officeDocument/2006/relationships/slideLayout" Target="../slideLayouts/slideLayout1966.xml"/><Relationship Id="rId377" Type="http://schemas.openxmlformats.org/officeDocument/2006/relationships/slideLayout" Target="../slideLayouts/slideLayout2008.xml"/><Relationship Id="rId500" Type="http://schemas.openxmlformats.org/officeDocument/2006/relationships/slideLayout" Target="../slideLayouts/slideLayout2131.xml"/><Relationship Id="rId542" Type="http://schemas.openxmlformats.org/officeDocument/2006/relationships/slideLayout" Target="../slideLayouts/slideLayout2173.xml"/><Relationship Id="rId5" Type="http://schemas.openxmlformats.org/officeDocument/2006/relationships/slideLayout" Target="../slideLayouts/slideLayout1636.xml"/><Relationship Id="rId181" Type="http://schemas.openxmlformats.org/officeDocument/2006/relationships/slideLayout" Target="../slideLayouts/slideLayout1812.xml"/><Relationship Id="rId237" Type="http://schemas.openxmlformats.org/officeDocument/2006/relationships/slideLayout" Target="../slideLayouts/slideLayout1868.xml"/><Relationship Id="rId402" Type="http://schemas.openxmlformats.org/officeDocument/2006/relationships/slideLayout" Target="../slideLayouts/slideLayout2033.xml"/><Relationship Id="rId279" Type="http://schemas.openxmlformats.org/officeDocument/2006/relationships/slideLayout" Target="../slideLayouts/slideLayout1910.xml"/><Relationship Id="rId444" Type="http://schemas.openxmlformats.org/officeDocument/2006/relationships/slideLayout" Target="../slideLayouts/slideLayout2075.xml"/><Relationship Id="rId486" Type="http://schemas.openxmlformats.org/officeDocument/2006/relationships/slideLayout" Target="../slideLayouts/slideLayout2117.xml"/><Relationship Id="rId43" Type="http://schemas.openxmlformats.org/officeDocument/2006/relationships/slideLayout" Target="../slideLayouts/slideLayout1674.xml"/><Relationship Id="rId139" Type="http://schemas.openxmlformats.org/officeDocument/2006/relationships/slideLayout" Target="../slideLayouts/slideLayout1770.xml"/><Relationship Id="rId290" Type="http://schemas.openxmlformats.org/officeDocument/2006/relationships/slideLayout" Target="../slideLayouts/slideLayout1921.xml"/><Relationship Id="rId304" Type="http://schemas.openxmlformats.org/officeDocument/2006/relationships/slideLayout" Target="../slideLayouts/slideLayout1935.xml"/><Relationship Id="rId346" Type="http://schemas.openxmlformats.org/officeDocument/2006/relationships/slideLayout" Target="../slideLayouts/slideLayout1977.xml"/><Relationship Id="rId388" Type="http://schemas.openxmlformats.org/officeDocument/2006/relationships/slideLayout" Target="../slideLayouts/slideLayout2019.xml"/><Relationship Id="rId511" Type="http://schemas.openxmlformats.org/officeDocument/2006/relationships/slideLayout" Target="../slideLayouts/slideLayout2142.xml"/><Relationship Id="rId85" Type="http://schemas.openxmlformats.org/officeDocument/2006/relationships/slideLayout" Target="../slideLayouts/slideLayout1716.xml"/><Relationship Id="rId150" Type="http://schemas.openxmlformats.org/officeDocument/2006/relationships/slideLayout" Target="../slideLayouts/slideLayout1781.xml"/><Relationship Id="rId192" Type="http://schemas.openxmlformats.org/officeDocument/2006/relationships/slideLayout" Target="../slideLayouts/slideLayout1823.xml"/><Relationship Id="rId206" Type="http://schemas.openxmlformats.org/officeDocument/2006/relationships/slideLayout" Target="../slideLayouts/slideLayout1837.xml"/><Relationship Id="rId413" Type="http://schemas.openxmlformats.org/officeDocument/2006/relationships/slideLayout" Target="../slideLayouts/slideLayout2044.xml"/><Relationship Id="rId248" Type="http://schemas.openxmlformats.org/officeDocument/2006/relationships/slideLayout" Target="../slideLayouts/slideLayout1879.xml"/><Relationship Id="rId455" Type="http://schemas.openxmlformats.org/officeDocument/2006/relationships/slideLayout" Target="../slideLayouts/slideLayout2086.xml"/><Relationship Id="rId497" Type="http://schemas.openxmlformats.org/officeDocument/2006/relationships/slideLayout" Target="../slideLayouts/slideLayout2128.xml"/><Relationship Id="rId12" Type="http://schemas.openxmlformats.org/officeDocument/2006/relationships/slideLayout" Target="../slideLayouts/slideLayout1643.xml"/><Relationship Id="rId108" Type="http://schemas.openxmlformats.org/officeDocument/2006/relationships/slideLayout" Target="../slideLayouts/slideLayout1739.xml"/><Relationship Id="rId315" Type="http://schemas.openxmlformats.org/officeDocument/2006/relationships/slideLayout" Target="../slideLayouts/slideLayout1946.xml"/><Relationship Id="rId357" Type="http://schemas.openxmlformats.org/officeDocument/2006/relationships/slideLayout" Target="../slideLayouts/slideLayout1988.xml"/><Relationship Id="rId522" Type="http://schemas.openxmlformats.org/officeDocument/2006/relationships/slideLayout" Target="../slideLayouts/slideLayout2153.xml"/><Relationship Id="rId54" Type="http://schemas.openxmlformats.org/officeDocument/2006/relationships/slideLayout" Target="../slideLayouts/slideLayout1685.xml"/><Relationship Id="rId96" Type="http://schemas.openxmlformats.org/officeDocument/2006/relationships/slideLayout" Target="../slideLayouts/slideLayout1727.xml"/><Relationship Id="rId161" Type="http://schemas.openxmlformats.org/officeDocument/2006/relationships/slideLayout" Target="../slideLayouts/slideLayout1792.xml"/><Relationship Id="rId217" Type="http://schemas.openxmlformats.org/officeDocument/2006/relationships/slideLayout" Target="../slideLayouts/slideLayout1848.xml"/><Relationship Id="rId399" Type="http://schemas.openxmlformats.org/officeDocument/2006/relationships/slideLayout" Target="../slideLayouts/slideLayout2030.xml"/><Relationship Id="rId259" Type="http://schemas.openxmlformats.org/officeDocument/2006/relationships/slideLayout" Target="../slideLayouts/slideLayout1890.xml"/><Relationship Id="rId424" Type="http://schemas.openxmlformats.org/officeDocument/2006/relationships/slideLayout" Target="../slideLayouts/slideLayout2055.xml"/><Relationship Id="rId466" Type="http://schemas.openxmlformats.org/officeDocument/2006/relationships/slideLayout" Target="../slideLayouts/slideLayout2097.xml"/><Relationship Id="rId23" Type="http://schemas.openxmlformats.org/officeDocument/2006/relationships/slideLayout" Target="../slideLayouts/slideLayout1654.xml"/><Relationship Id="rId119" Type="http://schemas.openxmlformats.org/officeDocument/2006/relationships/slideLayout" Target="../slideLayouts/slideLayout1750.xml"/><Relationship Id="rId270" Type="http://schemas.openxmlformats.org/officeDocument/2006/relationships/slideLayout" Target="../slideLayouts/slideLayout1901.xml"/><Relationship Id="rId326" Type="http://schemas.openxmlformats.org/officeDocument/2006/relationships/slideLayout" Target="../slideLayouts/slideLayout1957.xml"/><Relationship Id="rId533" Type="http://schemas.openxmlformats.org/officeDocument/2006/relationships/slideLayout" Target="../slideLayouts/slideLayout2164.xml"/><Relationship Id="rId65" Type="http://schemas.openxmlformats.org/officeDocument/2006/relationships/slideLayout" Target="../slideLayouts/slideLayout1696.xml"/><Relationship Id="rId130" Type="http://schemas.openxmlformats.org/officeDocument/2006/relationships/slideLayout" Target="../slideLayouts/slideLayout1761.xml"/><Relationship Id="rId368" Type="http://schemas.openxmlformats.org/officeDocument/2006/relationships/slideLayout" Target="../slideLayouts/slideLayout1999.xml"/><Relationship Id="rId172" Type="http://schemas.openxmlformats.org/officeDocument/2006/relationships/slideLayout" Target="../slideLayouts/slideLayout1803.xml"/><Relationship Id="rId228" Type="http://schemas.openxmlformats.org/officeDocument/2006/relationships/slideLayout" Target="../slideLayouts/slideLayout1859.xml"/><Relationship Id="rId435" Type="http://schemas.openxmlformats.org/officeDocument/2006/relationships/slideLayout" Target="../slideLayouts/slideLayout2066.xml"/><Relationship Id="rId477" Type="http://schemas.openxmlformats.org/officeDocument/2006/relationships/slideLayout" Target="../slideLayouts/slideLayout2108.xml"/><Relationship Id="rId281" Type="http://schemas.openxmlformats.org/officeDocument/2006/relationships/slideLayout" Target="../slideLayouts/slideLayout1912.xml"/><Relationship Id="rId337" Type="http://schemas.openxmlformats.org/officeDocument/2006/relationships/slideLayout" Target="../slideLayouts/slideLayout1968.xml"/><Relationship Id="rId502" Type="http://schemas.openxmlformats.org/officeDocument/2006/relationships/slideLayout" Target="../slideLayouts/slideLayout2133.xml"/><Relationship Id="rId34" Type="http://schemas.openxmlformats.org/officeDocument/2006/relationships/slideLayout" Target="../slideLayouts/slideLayout1665.xml"/><Relationship Id="rId76" Type="http://schemas.openxmlformats.org/officeDocument/2006/relationships/slideLayout" Target="../slideLayouts/slideLayout1707.xml"/><Relationship Id="rId141" Type="http://schemas.openxmlformats.org/officeDocument/2006/relationships/slideLayout" Target="../slideLayouts/slideLayout1772.xml"/><Relationship Id="rId379" Type="http://schemas.openxmlformats.org/officeDocument/2006/relationships/slideLayout" Target="../slideLayouts/slideLayout2010.xml"/><Relationship Id="rId544" Type="http://schemas.openxmlformats.org/officeDocument/2006/relationships/image" Target="../media/image1.emf"/><Relationship Id="rId7" Type="http://schemas.openxmlformats.org/officeDocument/2006/relationships/slideLayout" Target="../slideLayouts/slideLayout1638.xml"/><Relationship Id="rId183" Type="http://schemas.openxmlformats.org/officeDocument/2006/relationships/slideLayout" Target="../slideLayouts/slideLayout1814.xml"/><Relationship Id="rId239" Type="http://schemas.openxmlformats.org/officeDocument/2006/relationships/slideLayout" Target="../slideLayouts/slideLayout1870.xml"/><Relationship Id="rId390" Type="http://schemas.openxmlformats.org/officeDocument/2006/relationships/slideLayout" Target="../slideLayouts/slideLayout2021.xml"/><Relationship Id="rId404" Type="http://schemas.openxmlformats.org/officeDocument/2006/relationships/slideLayout" Target="../slideLayouts/slideLayout2035.xml"/><Relationship Id="rId446" Type="http://schemas.openxmlformats.org/officeDocument/2006/relationships/slideLayout" Target="../slideLayouts/slideLayout2077.xml"/><Relationship Id="rId250" Type="http://schemas.openxmlformats.org/officeDocument/2006/relationships/slideLayout" Target="../slideLayouts/slideLayout1881.xml"/><Relationship Id="rId292" Type="http://schemas.openxmlformats.org/officeDocument/2006/relationships/slideLayout" Target="../slideLayouts/slideLayout1923.xml"/><Relationship Id="rId306" Type="http://schemas.openxmlformats.org/officeDocument/2006/relationships/slideLayout" Target="../slideLayouts/slideLayout1937.xml"/><Relationship Id="rId488" Type="http://schemas.openxmlformats.org/officeDocument/2006/relationships/slideLayout" Target="../slideLayouts/slideLayout2119.xml"/><Relationship Id="rId45" Type="http://schemas.openxmlformats.org/officeDocument/2006/relationships/slideLayout" Target="../slideLayouts/slideLayout1676.xml"/><Relationship Id="rId87" Type="http://schemas.openxmlformats.org/officeDocument/2006/relationships/slideLayout" Target="../slideLayouts/slideLayout1718.xml"/><Relationship Id="rId110" Type="http://schemas.openxmlformats.org/officeDocument/2006/relationships/slideLayout" Target="../slideLayouts/slideLayout1741.xml"/><Relationship Id="rId348" Type="http://schemas.openxmlformats.org/officeDocument/2006/relationships/slideLayout" Target="../slideLayouts/slideLayout1979.xml"/><Relationship Id="rId513" Type="http://schemas.openxmlformats.org/officeDocument/2006/relationships/slideLayout" Target="../slideLayouts/slideLayout2144.xml"/><Relationship Id="rId152" Type="http://schemas.openxmlformats.org/officeDocument/2006/relationships/slideLayout" Target="../slideLayouts/slideLayout1783.xml"/><Relationship Id="rId194" Type="http://schemas.openxmlformats.org/officeDocument/2006/relationships/slideLayout" Target="../slideLayouts/slideLayout1825.xml"/><Relationship Id="rId208" Type="http://schemas.openxmlformats.org/officeDocument/2006/relationships/slideLayout" Target="../slideLayouts/slideLayout1839.xml"/><Relationship Id="rId415" Type="http://schemas.openxmlformats.org/officeDocument/2006/relationships/slideLayout" Target="../slideLayouts/slideLayout2046.xml"/><Relationship Id="rId457" Type="http://schemas.openxmlformats.org/officeDocument/2006/relationships/slideLayout" Target="../slideLayouts/slideLayout2088.xml"/><Relationship Id="rId261" Type="http://schemas.openxmlformats.org/officeDocument/2006/relationships/slideLayout" Target="../slideLayouts/slideLayout1892.xml"/><Relationship Id="rId499" Type="http://schemas.openxmlformats.org/officeDocument/2006/relationships/slideLayout" Target="../slideLayouts/slideLayout2130.xml"/><Relationship Id="rId14" Type="http://schemas.openxmlformats.org/officeDocument/2006/relationships/slideLayout" Target="../slideLayouts/slideLayout1645.xml"/><Relationship Id="rId56" Type="http://schemas.openxmlformats.org/officeDocument/2006/relationships/slideLayout" Target="../slideLayouts/slideLayout1687.xml"/><Relationship Id="rId317" Type="http://schemas.openxmlformats.org/officeDocument/2006/relationships/slideLayout" Target="../slideLayouts/slideLayout1948.xml"/><Relationship Id="rId359" Type="http://schemas.openxmlformats.org/officeDocument/2006/relationships/slideLayout" Target="../slideLayouts/slideLayout1990.xml"/><Relationship Id="rId524" Type="http://schemas.openxmlformats.org/officeDocument/2006/relationships/slideLayout" Target="../slideLayouts/slideLayout2155.xml"/><Relationship Id="rId98" Type="http://schemas.openxmlformats.org/officeDocument/2006/relationships/slideLayout" Target="../slideLayouts/slideLayout1729.xml"/><Relationship Id="rId121" Type="http://schemas.openxmlformats.org/officeDocument/2006/relationships/slideLayout" Target="../slideLayouts/slideLayout1752.xml"/><Relationship Id="rId163" Type="http://schemas.openxmlformats.org/officeDocument/2006/relationships/slideLayout" Target="../slideLayouts/slideLayout1794.xml"/><Relationship Id="rId219" Type="http://schemas.openxmlformats.org/officeDocument/2006/relationships/slideLayout" Target="../slideLayouts/slideLayout1850.xml"/><Relationship Id="rId370" Type="http://schemas.openxmlformats.org/officeDocument/2006/relationships/slideLayout" Target="../slideLayouts/slideLayout2001.xml"/><Relationship Id="rId426" Type="http://schemas.openxmlformats.org/officeDocument/2006/relationships/slideLayout" Target="../slideLayouts/slideLayout2057.xml"/><Relationship Id="rId230" Type="http://schemas.openxmlformats.org/officeDocument/2006/relationships/slideLayout" Target="../slideLayouts/slideLayout1861.xml"/><Relationship Id="rId468" Type="http://schemas.openxmlformats.org/officeDocument/2006/relationships/slideLayout" Target="../slideLayouts/slideLayout2099.xml"/><Relationship Id="rId25" Type="http://schemas.openxmlformats.org/officeDocument/2006/relationships/slideLayout" Target="../slideLayouts/slideLayout1656.xml"/><Relationship Id="rId67" Type="http://schemas.openxmlformats.org/officeDocument/2006/relationships/slideLayout" Target="../slideLayouts/slideLayout1698.xml"/><Relationship Id="rId272" Type="http://schemas.openxmlformats.org/officeDocument/2006/relationships/slideLayout" Target="../slideLayouts/slideLayout1903.xml"/><Relationship Id="rId328" Type="http://schemas.openxmlformats.org/officeDocument/2006/relationships/slideLayout" Target="../slideLayouts/slideLayout1959.xml"/><Relationship Id="rId535" Type="http://schemas.openxmlformats.org/officeDocument/2006/relationships/slideLayout" Target="../slideLayouts/slideLayout2166.xml"/><Relationship Id="rId132" Type="http://schemas.openxmlformats.org/officeDocument/2006/relationships/slideLayout" Target="../slideLayouts/slideLayout1763.xml"/><Relationship Id="rId174" Type="http://schemas.openxmlformats.org/officeDocument/2006/relationships/slideLayout" Target="../slideLayouts/slideLayout1805.xml"/><Relationship Id="rId381" Type="http://schemas.openxmlformats.org/officeDocument/2006/relationships/slideLayout" Target="../slideLayouts/slideLayout2012.xml"/><Relationship Id="rId220" Type="http://schemas.openxmlformats.org/officeDocument/2006/relationships/slideLayout" Target="../slideLayouts/slideLayout1851.xml"/><Relationship Id="rId241" Type="http://schemas.openxmlformats.org/officeDocument/2006/relationships/slideLayout" Target="../slideLayouts/slideLayout1872.xml"/><Relationship Id="rId437" Type="http://schemas.openxmlformats.org/officeDocument/2006/relationships/slideLayout" Target="../slideLayouts/slideLayout2068.xml"/><Relationship Id="rId458" Type="http://schemas.openxmlformats.org/officeDocument/2006/relationships/slideLayout" Target="../slideLayouts/slideLayout2089.xml"/><Relationship Id="rId479" Type="http://schemas.openxmlformats.org/officeDocument/2006/relationships/slideLayout" Target="../slideLayouts/slideLayout2110.xml"/><Relationship Id="rId15" Type="http://schemas.openxmlformats.org/officeDocument/2006/relationships/slideLayout" Target="../slideLayouts/slideLayout1646.xml"/><Relationship Id="rId36" Type="http://schemas.openxmlformats.org/officeDocument/2006/relationships/slideLayout" Target="../slideLayouts/slideLayout1667.xml"/><Relationship Id="rId57" Type="http://schemas.openxmlformats.org/officeDocument/2006/relationships/slideLayout" Target="../slideLayouts/slideLayout1688.xml"/><Relationship Id="rId262" Type="http://schemas.openxmlformats.org/officeDocument/2006/relationships/slideLayout" Target="../slideLayouts/slideLayout1893.xml"/><Relationship Id="rId283" Type="http://schemas.openxmlformats.org/officeDocument/2006/relationships/slideLayout" Target="../slideLayouts/slideLayout1914.xml"/><Relationship Id="rId318" Type="http://schemas.openxmlformats.org/officeDocument/2006/relationships/slideLayout" Target="../slideLayouts/slideLayout1949.xml"/><Relationship Id="rId339" Type="http://schemas.openxmlformats.org/officeDocument/2006/relationships/slideLayout" Target="../slideLayouts/slideLayout1970.xml"/><Relationship Id="rId490" Type="http://schemas.openxmlformats.org/officeDocument/2006/relationships/slideLayout" Target="../slideLayouts/slideLayout2121.xml"/><Relationship Id="rId504" Type="http://schemas.openxmlformats.org/officeDocument/2006/relationships/slideLayout" Target="../slideLayouts/slideLayout2135.xml"/><Relationship Id="rId525" Type="http://schemas.openxmlformats.org/officeDocument/2006/relationships/slideLayout" Target="../slideLayouts/slideLayout2156.xml"/><Relationship Id="rId546" Type="http://schemas.openxmlformats.org/officeDocument/2006/relationships/image" Target="../media/image3.png"/><Relationship Id="rId78" Type="http://schemas.openxmlformats.org/officeDocument/2006/relationships/slideLayout" Target="../slideLayouts/slideLayout1709.xml"/><Relationship Id="rId99" Type="http://schemas.openxmlformats.org/officeDocument/2006/relationships/slideLayout" Target="../slideLayouts/slideLayout1730.xml"/><Relationship Id="rId101" Type="http://schemas.openxmlformats.org/officeDocument/2006/relationships/slideLayout" Target="../slideLayouts/slideLayout1732.xml"/><Relationship Id="rId122" Type="http://schemas.openxmlformats.org/officeDocument/2006/relationships/slideLayout" Target="../slideLayouts/slideLayout1753.xml"/><Relationship Id="rId143" Type="http://schemas.openxmlformats.org/officeDocument/2006/relationships/slideLayout" Target="../slideLayouts/slideLayout1774.xml"/><Relationship Id="rId164" Type="http://schemas.openxmlformats.org/officeDocument/2006/relationships/slideLayout" Target="../slideLayouts/slideLayout1795.xml"/><Relationship Id="rId185" Type="http://schemas.openxmlformats.org/officeDocument/2006/relationships/slideLayout" Target="../slideLayouts/slideLayout1816.xml"/><Relationship Id="rId350" Type="http://schemas.openxmlformats.org/officeDocument/2006/relationships/slideLayout" Target="../slideLayouts/slideLayout1981.xml"/><Relationship Id="rId371" Type="http://schemas.openxmlformats.org/officeDocument/2006/relationships/slideLayout" Target="../slideLayouts/slideLayout2002.xml"/><Relationship Id="rId406" Type="http://schemas.openxmlformats.org/officeDocument/2006/relationships/slideLayout" Target="../slideLayouts/slideLayout2037.xml"/><Relationship Id="rId9" Type="http://schemas.openxmlformats.org/officeDocument/2006/relationships/slideLayout" Target="../slideLayouts/slideLayout1640.xml"/><Relationship Id="rId210" Type="http://schemas.openxmlformats.org/officeDocument/2006/relationships/slideLayout" Target="../slideLayouts/slideLayout1841.xml"/><Relationship Id="rId392" Type="http://schemas.openxmlformats.org/officeDocument/2006/relationships/slideLayout" Target="../slideLayouts/slideLayout2023.xml"/><Relationship Id="rId427" Type="http://schemas.openxmlformats.org/officeDocument/2006/relationships/slideLayout" Target="../slideLayouts/slideLayout2058.xml"/><Relationship Id="rId448" Type="http://schemas.openxmlformats.org/officeDocument/2006/relationships/slideLayout" Target="../slideLayouts/slideLayout2079.xml"/><Relationship Id="rId469" Type="http://schemas.openxmlformats.org/officeDocument/2006/relationships/slideLayout" Target="../slideLayouts/slideLayout2100.xml"/><Relationship Id="rId26" Type="http://schemas.openxmlformats.org/officeDocument/2006/relationships/slideLayout" Target="../slideLayouts/slideLayout1657.xml"/><Relationship Id="rId231" Type="http://schemas.openxmlformats.org/officeDocument/2006/relationships/slideLayout" Target="../slideLayouts/slideLayout1862.xml"/><Relationship Id="rId252" Type="http://schemas.openxmlformats.org/officeDocument/2006/relationships/slideLayout" Target="../slideLayouts/slideLayout1883.xml"/><Relationship Id="rId273" Type="http://schemas.openxmlformats.org/officeDocument/2006/relationships/slideLayout" Target="../slideLayouts/slideLayout1904.xml"/><Relationship Id="rId294" Type="http://schemas.openxmlformats.org/officeDocument/2006/relationships/slideLayout" Target="../slideLayouts/slideLayout1925.xml"/><Relationship Id="rId308" Type="http://schemas.openxmlformats.org/officeDocument/2006/relationships/slideLayout" Target="../slideLayouts/slideLayout1939.xml"/><Relationship Id="rId329" Type="http://schemas.openxmlformats.org/officeDocument/2006/relationships/slideLayout" Target="../slideLayouts/slideLayout1960.xml"/><Relationship Id="rId480" Type="http://schemas.openxmlformats.org/officeDocument/2006/relationships/slideLayout" Target="../slideLayouts/slideLayout2111.xml"/><Relationship Id="rId515" Type="http://schemas.openxmlformats.org/officeDocument/2006/relationships/slideLayout" Target="../slideLayouts/slideLayout2146.xml"/><Relationship Id="rId536" Type="http://schemas.openxmlformats.org/officeDocument/2006/relationships/slideLayout" Target="../slideLayouts/slideLayout2167.xml"/><Relationship Id="rId47" Type="http://schemas.openxmlformats.org/officeDocument/2006/relationships/slideLayout" Target="../slideLayouts/slideLayout1678.xml"/><Relationship Id="rId68" Type="http://schemas.openxmlformats.org/officeDocument/2006/relationships/slideLayout" Target="../slideLayouts/slideLayout1699.xml"/><Relationship Id="rId89" Type="http://schemas.openxmlformats.org/officeDocument/2006/relationships/slideLayout" Target="../slideLayouts/slideLayout1720.xml"/><Relationship Id="rId112" Type="http://schemas.openxmlformats.org/officeDocument/2006/relationships/slideLayout" Target="../slideLayouts/slideLayout1743.xml"/><Relationship Id="rId133" Type="http://schemas.openxmlformats.org/officeDocument/2006/relationships/slideLayout" Target="../slideLayouts/slideLayout1764.xml"/><Relationship Id="rId154" Type="http://schemas.openxmlformats.org/officeDocument/2006/relationships/slideLayout" Target="../slideLayouts/slideLayout1785.xml"/><Relationship Id="rId175" Type="http://schemas.openxmlformats.org/officeDocument/2006/relationships/slideLayout" Target="../slideLayouts/slideLayout1806.xml"/><Relationship Id="rId340" Type="http://schemas.openxmlformats.org/officeDocument/2006/relationships/slideLayout" Target="../slideLayouts/slideLayout1971.xml"/><Relationship Id="rId361" Type="http://schemas.openxmlformats.org/officeDocument/2006/relationships/slideLayout" Target="../slideLayouts/slideLayout1992.xml"/><Relationship Id="rId196" Type="http://schemas.openxmlformats.org/officeDocument/2006/relationships/slideLayout" Target="../slideLayouts/slideLayout1827.xml"/><Relationship Id="rId200" Type="http://schemas.openxmlformats.org/officeDocument/2006/relationships/slideLayout" Target="../slideLayouts/slideLayout1831.xml"/><Relationship Id="rId382" Type="http://schemas.openxmlformats.org/officeDocument/2006/relationships/slideLayout" Target="../slideLayouts/slideLayout2013.xml"/><Relationship Id="rId417" Type="http://schemas.openxmlformats.org/officeDocument/2006/relationships/slideLayout" Target="../slideLayouts/slideLayout2048.xml"/><Relationship Id="rId438" Type="http://schemas.openxmlformats.org/officeDocument/2006/relationships/slideLayout" Target="../slideLayouts/slideLayout2069.xml"/><Relationship Id="rId459" Type="http://schemas.openxmlformats.org/officeDocument/2006/relationships/slideLayout" Target="../slideLayouts/slideLayout2090.xml"/><Relationship Id="rId16" Type="http://schemas.openxmlformats.org/officeDocument/2006/relationships/slideLayout" Target="../slideLayouts/slideLayout1647.xml"/><Relationship Id="rId221" Type="http://schemas.openxmlformats.org/officeDocument/2006/relationships/slideLayout" Target="../slideLayouts/slideLayout1852.xml"/><Relationship Id="rId242" Type="http://schemas.openxmlformats.org/officeDocument/2006/relationships/slideLayout" Target="../slideLayouts/slideLayout1873.xml"/><Relationship Id="rId263" Type="http://schemas.openxmlformats.org/officeDocument/2006/relationships/slideLayout" Target="../slideLayouts/slideLayout1894.xml"/><Relationship Id="rId284" Type="http://schemas.openxmlformats.org/officeDocument/2006/relationships/slideLayout" Target="../slideLayouts/slideLayout1915.xml"/><Relationship Id="rId319" Type="http://schemas.openxmlformats.org/officeDocument/2006/relationships/slideLayout" Target="../slideLayouts/slideLayout1950.xml"/><Relationship Id="rId470" Type="http://schemas.openxmlformats.org/officeDocument/2006/relationships/slideLayout" Target="../slideLayouts/slideLayout2101.xml"/><Relationship Id="rId491" Type="http://schemas.openxmlformats.org/officeDocument/2006/relationships/slideLayout" Target="../slideLayouts/slideLayout2122.xml"/><Relationship Id="rId505" Type="http://schemas.openxmlformats.org/officeDocument/2006/relationships/slideLayout" Target="../slideLayouts/slideLayout2136.xml"/><Relationship Id="rId526" Type="http://schemas.openxmlformats.org/officeDocument/2006/relationships/slideLayout" Target="../slideLayouts/slideLayout2157.xml"/><Relationship Id="rId37" Type="http://schemas.openxmlformats.org/officeDocument/2006/relationships/slideLayout" Target="../slideLayouts/slideLayout1668.xml"/><Relationship Id="rId58" Type="http://schemas.openxmlformats.org/officeDocument/2006/relationships/slideLayout" Target="../slideLayouts/slideLayout1689.xml"/><Relationship Id="rId79" Type="http://schemas.openxmlformats.org/officeDocument/2006/relationships/slideLayout" Target="../slideLayouts/slideLayout1710.xml"/><Relationship Id="rId102" Type="http://schemas.openxmlformats.org/officeDocument/2006/relationships/slideLayout" Target="../slideLayouts/slideLayout1733.xml"/><Relationship Id="rId123" Type="http://schemas.openxmlformats.org/officeDocument/2006/relationships/slideLayout" Target="../slideLayouts/slideLayout1754.xml"/><Relationship Id="rId144" Type="http://schemas.openxmlformats.org/officeDocument/2006/relationships/slideLayout" Target="../slideLayouts/slideLayout1775.xml"/><Relationship Id="rId330" Type="http://schemas.openxmlformats.org/officeDocument/2006/relationships/slideLayout" Target="../slideLayouts/slideLayout1961.xml"/><Relationship Id="rId547" Type="http://schemas.openxmlformats.org/officeDocument/2006/relationships/image" Target="../media/image4.emf"/><Relationship Id="rId90" Type="http://schemas.openxmlformats.org/officeDocument/2006/relationships/slideLayout" Target="../slideLayouts/slideLayout1721.xml"/><Relationship Id="rId165" Type="http://schemas.openxmlformats.org/officeDocument/2006/relationships/slideLayout" Target="../slideLayouts/slideLayout1796.xml"/><Relationship Id="rId186" Type="http://schemas.openxmlformats.org/officeDocument/2006/relationships/slideLayout" Target="../slideLayouts/slideLayout1817.xml"/><Relationship Id="rId351" Type="http://schemas.openxmlformats.org/officeDocument/2006/relationships/slideLayout" Target="../slideLayouts/slideLayout1982.xml"/><Relationship Id="rId372" Type="http://schemas.openxmlformats.org/officeDocument/2006/relationships/slideLayout" Target="../slideLayouts/slideLayout2003.xml"/><Relationship Id="rId393" Type="http://schemas.openxmlformats.org/officeDocument/2006/relationships/slideLayout" Target="../slideLayouts/slideLayout2024.xml"/><Relationship Id="rId407" Type="http://schemas.openxmlformats.org/officeDocument/2006/relationships/slideLayout" Target="../slideLayouts/slideLayout2038.xml"/><Relationship Id="rId428" Type="http://schemas.openxmlformats.org/officeDocument/2006/relationships/slideLayout" Target="../slideLayouts/slideLayout2059.xml"/><Relationship Id="rId449" Type="http://schemas.openxmlformats.org/officeDocument/2006/relationships/slideLayout" Target="../slideLayouts/slideLayout2080.xml"/><Relationship Id="rId211" Type="http://schemas.openxmlformats.org/officeDocument/2006/relationships/slideLayout" Target="../slideLayouts/slideLayout1842.xml"/><Relationship Id="rId232" Type="http://schemas.openxmlformats.org/officeDocument/2006/relationships/slideLayout" Target="../slideLayouts/slideLayout1863.xml"/><Relationship Id="rId253" Type="http://schemas.openxmlformats.org/officeDocument/2006/relationships/slideLayout" Target="../slideLayouts/slideLayout1884.xml"/><Relationship Id="rId274" Type="http://schemas.openxmlformats.org/officeDocument/2006/relationships/slideLayout" Target="../slideLayouts/slideLayout1905.xml"/><Relationship Id="rId295" Type="http://schemas.openxmlformats.org/officeDocument/2006/relationships/slideLayout" Target="../slideLayouts/slideLayout1926.xml"/><Relationship Id="rId309" Type="http://schemas.openxmlformats.org/officeDocument/2006/relationships/slideLayout" Target="../slideLayouts/slideLayout1940.xml"/><Relationship Id="rId460" Type="http://schemas.openxmlformats.org/officeDocument/2006/relationships/slideLayout" Target="../slideLayouts/slideLayout2091.xml"/><Relationship Id="rId481" Type="http://schemas.openxmlformats.org/officeDocument/2006/relationships/slideLayout" Target="../slideLayouts/slideLayout2112.xml"/><Relationship Id="rId516" Type="http://schemas.openxmlformats.org/officeDocument/2006/relationships/slideLayout" Target="../slideLayouts/slideLayout2147.xml"/><Relationship Id="rId27" Type="http://schemas.openxmlformats.org/officeDocument/2006/relationships/slideLayout" Target="../slideLayouts/slideLayout1658.xml"/><Relationship Id="rId48" Type="http://schemas.openxmlformats.org/officeDocument/2006/relationships/slideLayout" Target="../slideLayouts/slideLayout1679.xml"/><Relationship Id="rId69" Type="http://schemas.openxmlformats.org/officeDocument/2006/relationships/slideLayout" Target="../slideLayouts/slideLayout1700.xml"/><Relationship Id="rId113" Type="http://schemas.openxmlformats.org/officeDocument/2006/relationships/slideLayout" Target="../slideLayouts/slideLayout1744.xml"/><Relationship Id="rId134" Type="http://schemas.openxmlformats.org/officeDocument/2006/relationships/slideLayout" Target="../slideLayouts/slideLayout1765.xml"/><Relationship Id="rId320" Type="http://schemas.openxmlformats.org/officeDocument/2006/relationships/slideLayout" Target="../slideLayouts/slideLayout1951.xml"/><Relationship Id="rId537" Type="http://schemas.openxmlformats.org/officeDocument/2006/relationships/slideLayout" Target="../slideLayouts/slideLayout2168.xml"/><Relationship Id="rId80" Type="http://schemas.openxmlformats.org/officeDocument/2006/relationships/slideLayout" Target="../slideLayouts/slideLayout1711.xml"/><Relationship Id="rId155" Type="http://schemas.openxmlformats.org/officeDocument/2006/relationships/slideLayout" Target="../slideLayouts/slideLayout1786.xml"/><Relationship Id="rId176" Type="http://schemas.openxmlformats.org/officeDocument/2006/relationships/slideLayout" Target="../slideLayouts/slideLayout1807.xml"/><Relationship Id="rId197" Type="http://schemas.openxmlformats.org/officeDocument/2006/relationships/slideLayout" Target="../slideLayouts/slideLayout1828.xml"/><Relationship Id="rId341" Type="http://schemas.openxmlformats.org/officeDocument/2006/relationships/slideLayout" Target="../slideLayouts/slideLayout1972.xml"/><Relationship Id="rId362" Type="http://schemas.openxmlformats.org/officeDocument/2006/relationships/slideLayout" Target="../slideLayouts/slideLayout1993.xml"/><Relationship Id="rId383" Type="http://schemas.openxmlformats.org/officeDocument/2006/relationships/slideLayout" Target="../slideLayouts/slideLayout2014.xml"/><Relationship Id="rId418" Type="http://schemas.openxmlformats.org/officeDocument/2006/relationships/slideLayout" Target="../slideLayouts/slideLayout2049.xml"/><Relationship Id="rId439" Type="http://schemas.openxmlformats.org/officeDocument/2006/relationships/slideLayout" Target="../slideLayouts/slideLayout2070.xml"/><Relationship Id="rId201" Type="http://schemas.openxmlformats.org/officeDocument/2006/relationships/slideLayout" Target="../slideLayouts/slideLayout1832.xml"/><Relationship Id="rId222" Type="http://schemas.openxmlformats.org/officeDocument/2006/relationships/slideLayout" Target="../slideLayouts/slideLayout1853.xml"/><Relationship Id="rId243" Type="http://schemas.openxmlformats.org/officeDocument/2006/relationships/slideLayout" Target="../slideLayouts/slideLayout1874.xml"/><Relationship Id="rId264" Type="http://schemas.openxmlformats.org/officeDocument/2006/relationships/slideLayout" Target="../slideLayouts/slideLayout1895.xml"/><Relationship Id="rId285" Type="http://schemas.openxmlformats.org/officeDocument/2006/relationships/slideLayout" Target="../slideLayouts/slideLayout1916.xml"/><Relationship Id="rId450" Type="http://schemas.openxmlformats.org/officeDocument/2006/relationships/slideLayout" Target="../slideLayouts/slideLayout2081.xml"/><Relationship Id="rId471" Type="http://schemas.openxmlformats.org/officeDocument/2006/relationships/slideLayout" Target="../slideLayouts/slideLayout2102.xml"/><Relationship Id="rId506" Type="http://schemas.openxmlformats.org/officeDocument/2006/relationships/slideLayout" Target="../slideLayouts/slideLayout2137.xml"/><Relationship Id="rId17" Type="http://schemas.openxmlformats.org/officeDocument/2006/relationships/slideLayout" Target="../slideLayouts/slideLayout1648.xml"/><Relationship Id="rId38" Type="http://schemas.openxmlformats.org/officeDocument/2006/relationships/slideLayout" Target="../slideLayouts/slideLayout1669.xml"/><Relationship Id="rId59" Type="http://schemas.openxmlformats.org/officeDocument/2006/relationships/slideLayout" Target="../slideLayouts/slideLayout1690.xml"/><Relationship Id="rId103" Type="http://schemas.openxmlformats.org/officeDocument/2006/relationships/slideLayout" Target="../slideLayouts/slideLayout1734.xml"/><Relationship Id="rId124" Type="http://schemas.openxmlformats.org/officeDocument/2006/relationships/slideLayout" Target="../slideLayouts/slideLayout1755.xml"/><Relationship Id="rId310" Type="http://schemas.openxmlformats.org/officeDocument/2006/relationships/slideLayout" Target="../slideLayouts/slideLayout1941.xml"/><Relationship Id="rId492" Type="http://schemas.openxmlformats.org/officeDocument/2006/relationships/slideLayout" Target="../slideLayouts/slideLayout2123.xml"/><Relationship Id="rId527" Type="http://schemas.openxmlformats.org/officeDocument/2006/relationships/slideLayout" Target="../slideLayouts/slideLayout2158.xml"/><Relationship Id="rId548" Type="http://schemas.openxmlformats.org/officeDocument/2006/relationships/image" Target="../media/image5.emf"/><Relationship Id="rId70" Type="http://schemas.openxmlformats.org/officeDocument/2006/relationships/slideLayout" Target="../slideLayouts/slideLayout1701.xml"/><Relationship Id="rId91" Type="http://schemas.openxmlformats.org/officeDocument/2006/relationships/slideLayout" Target="../slideLayouts/slideLayout1722.xml"/><Relationship Id="rId145" Type="http://schemas.openxmlformats.org/officeDocument/2006/relationships/slideLayout" Target="../slideLayouts/slideLayout1776.xml"/><Relationship Id="rId166" Type="http://schemas.openxmlformats.org/officeDocument/2006/relationships/slideLayout" Target="../slideLayouts/slideLayout1797.xml"/><Relationship Id="rId187" Type="http://schemas.openxmlformats.org/officeDocument/2006/relationships/slideLayout" Target="../slideLayouts/slideLayout1818.xml"/><Relationship Id="rId331" Type="http://schemas.openxmlformats.org/officeDocument/2006/relationships/slideLayout" Target="../slideLayouts/slideLayout1962.xml"/><Relationship Id="rId352" Type="http://schemas.openxmlformats.org/officeDocument/2006/relationships/slideLayout" Target="../slideLayouts/slideLayout1983.xml"/><Relationship Id="rId373" Type="http://schemas.openxmlformats.org/officeDocument/2006/relationships/slideLayout" Target="../slideLayouts/slideLayout2004.xml"/><Relationship Id="rId394" Type="http://schemas.openxmlformats.org/officeDocument/2006/relationships/slideLayout" Target="../slideLayouts/slideLayout2025.xml"/><Relationship Id="rId408" Type="http://schemas.openxmlformats.org/officeDocument/2006/relationships/slideLayout" Target="../slideLayouts/slideLayout2039.xml"/><Relationship Id="rId429" Type="http://schemas.openxmlformats.org/officeDocument/2006/relationships/slideLayout" Target="../slideLayouts/slideLayout2060.xml"/><Relationship Id="rId1" Type="http://schemas.openxmlformats.org/officeDocument/2006/relationships/slideLayout" Target="../slideLayouts/slideLayout1632.xml"/><Relationship Id="rId212" Type="http://schemas.openxmlformats.org/officeDocument/2006/relationships/slideLayout" Target="../slideLayouts/slideLayout1843.xml"/><Relationship Id="rId233" Type="http://schemas.openxmlformats.org/officeDocument/2006/relationships/slideLayout" Target="../slideLayouts/slideLayout1864.xml"/><Relationship Id="rId254" Type="http://schemas.openxmlformats.org/officeDocument/2006/relationships/slideLayout" Target="../slideLayouts/slideLayout1885.xml"/><Relationship Id="rId440" Type="http://schemas.openxmlformats.org/officeDocument/2006/relationships/slideLayout" Target="../slideLayouts/slideLayout2071.xml"/><Relationship Id="rId28" Type="http://schemas.openxmlformats.org/officeDocument/2006/relationships/slideLayout" Target="../slideLayouts/slideLayout1659.xml"/><Relationship Id="rId49" Type="http://schemas.openxmlformats.org/officeDocument/2006/relationships/slideLayout" Target="../slideLayouts/slideLayout1680.xml"/><Relationship Id="rId114" Type="http://schemas.openxmlformats.org/officeDocument/2006/relationships/slideLayout" Target="../slideLayouts/slideLayout1745.xml"/><Relationship Id="rId275" Type="http://schemas.openxmlformats.org/officeDocument/2006/relationships/slideLayout" Target="../slideLayouts/slideLayout1906.xml"/><Relationship Id="rId296" Type="http://schemas.openxmlformats.org/officeDocument/2006/relationships/slideLayout" Target="../slideLayouts/slideLayout1927.xml"/><Relationship Id="rId300" Type="http://schemas.openxmlformats.org/officeDocument/2006/relationships/slideLayout" Target="../slideLayouts/slideLayout1931.xml"/><Relationship Id="rId461" Type="http://schemas.openxmlformats.org/officeDocument/2006/relationships/slideLayout" Target="../slideLayouts/slideLayout2092.xml"/><Relationship Id="rId482" Type="http://schemas.openxmlformats.org/officeDocument/2006/relationships/slideLayout" Target="../slideLayouts/slideLayout2113.xml"/><Relationship Id="rId517" Type="http://schemas.openxmlformats.org/officeDocument/2006/relationships/slideLayout" Target="../slideLayouts/slideLayout2148.xml"/><Relationship Id="rId538" Type="http://schemas.openxmlformats.org/officeDocument/2006/relationships/slideLayout" Target="../slideLayouts/slideLayout2169.xml"/><Relationship Id="rId60" Type="http://schemas.openxmlformats.org/officeDocument/2006/relationships/slideLayout" Target="../slideLayouts/slideLayout1691.xml"/><Relationship Id="rId81" Type="http://schemas.openxmlformats.org/officeDocument/2006/relationships/slideLayout" Target="../slideLayouts/slideLayout1712.xml"/><Relationship Id="rId135" Type="http://schemas.openxmlformats.org/officeDocument/2006/relationships/slideLayout" Target="../slideLayouts/slideLayout1766.xml"/><Relationship Id="rId156" Type="http://schemas.openxmlformats.org/officeDocument/2006/relationships/slideLayout" Target="../slideLayouts/slideLayout1787.xml"/><Relationship Id="rId177" Type="http://schemas.openxmlformats.org/officeDocument/2006/relationships/slideLayout" Target="../slideLayouts/slideLayout1808.xml"/><Relationship Id="rId198" Type="http://schemas.openxmlformats.org/officeDocument/2006/relationships/slideLayout" Target="../slideLayouts/slideLayout1829.xml"/><Relationship Id="rId321" Type="http://schemas.openxmlformats.org/officeDocument/2006/relationships/slideLayout" Target="../slideLayouts/slideLayout1952.xml"/><Relationship Id="rId342" Type="http://schemas.openxmlformats.org/officeDocument/2006/relationships/slideLayout" Target="../slideLayouts/slideLayout1973.xml"/><Relationship Id="rId363" Type="http://schemas.openxmlformats.org/officeDocument/2006/relationships/slideLayout" Target="../slideLayouts/slideLayout1994.xml"/><Relationship Id="rId384" Type="http://schemas.openxmlformats.org/officeDocument/2006/relationships/slideLayout" Target="../slideLayouts/slideLayout2015.xml"/><Relationship Id="rId419" Type="http://schemas.openxmlformats.org/officeDocument/2006/relationships/slideLayout" Target="../slideLayouts/slideLayout2050.xml"/><Relationship Id="rId202" Type="http://schemas.openxmlformats.org/officeDocument/2006/relationships/slideLayout" Target="../slideLayouts/slideLayout1833.xml"/><Relationship Id="rId223" Type="http://schemas.openxmlformats.org/officeDocument/2006/relationships/slideLayout" Target="../slideLayouts/slideLayout1854.xml"/><Relationship Id="rId244" Type="http://schemas.openxmlformats.org/officeDocument/2006/relationships/slideLayout" Target="../slideLayouts/slideLayout1875.xml"/><Relationship Id="rId430" Type="http://schemas.openxmlformats.org/officeDocument/2006/relationships/slideLayout" Target="../slideLayouts/slideLayout2061.xml"/><Relationship Id="rId18" Type="http://schemas.openxmlformats.org/officeDocument/2006/relationships/slideLayout" Target="../slideLayouts/slideLayout1649.xml"/><Relationship Id="rId39" Type="http://schemas.openxmlformats.org/officeDocument/2006/relationships/slideLayout" Target="../slideLayouts/slideLayout1670.xml"/><Relationship Id="rId265" Type="http://schemas.openxmlformats.org/officeDocument/2006/relationships/slideLayout" Target="../slideLayouts/slideLayout1896.xml"/><Relationship Id="rId286" Type="http://schemas.openxmlformats.org/officeDocument/2006/relationships/slideLayout" Target="../slideLayouts/slideLayout1917.xml"/><Relationship Id="rId451" Type="http://schemas.openxmlformats.org/officeDocument/2006/relationships/slideLayout" Target="../slideLayouts/slideLayout2082.xml"/><Relationship Id="rId472" Type="http://schemas.openxmlformats.org/officeDocument/2006/relationships/slideLayout" Target="../slideLayouts/slideLayout2103.xml"/><Relationship Id="rId493" Type="http://schemas.openxmlformats.org/officeDocument/2006/relationships/slideLayout" Target="../slideLayouts/slideLayout2124.xml"/><Relationship Id="rId507" Type="http://schemas.openxmlformats.org/officeDocument/2006/relationships/slideLayout" Target="../slideLayouts/slideLayout2138.xml"/><Relationship Id="rId528" Type="http://schemas.openxmlformats.org/officeDocument/2006/relationships/slideLayout" Target="../slideLayouts/slideLayout2159.xml"/><Relationship Id="rId549" Type="http://schemas.openxmlformats.org/officeDocument/2006/relationships/image" Target="../media/image6.emf"/><Relationship Id="rId50" Type="http://schemas.openxmlformats.org/officeDocument/2006/relationships/slideLayout" Target="../slideLayouts/slideLayout1681.xml"/><Relationship Id="rId104" Type="http://schemas.openxmlformats.org/officeDocument/2006/relationships/slideLayout" Target="../slideLayouts/slideLayout1735.xml"/><Relationship Id="rId125" Type="http://schemas.openxmlformats.org/officeDocument/2006/relationships/slideLayout" Target="../slideLayouts/slideLayout1756.xml"/><Relationship Id="rId146" Type="http://schemas.openxmlformats.org/officeDocument/2006/relationships/slideLayout" Target="../slideLayouts/slideLayout1777.xml"/><Relationship Id="rId167" Type="http://schemas.openxmlformats.org/officeDocument/2006/relationships/slideLayout" Target="../slideLayouts/slideLayout1798.xml"/><Relationship Id="rId188" Type="http://schemas.openxmlformats.org/officeDocument/2006/relationships/slideLayout" Target="../slideLayouts/slideLayout1819.xml"/><Relationship Id="rId311" Type="http://schemas.openxmlformats.org/officeDocument/2006/relationships/slideLayout" Target="../slideLayouts/slideLayout1942.xml"/><Relationship Id="rId332" Type="http://schemas.openxmlformats.org/officeDocument/2006/relationships/slideLayout" Target="../slideLayouts/slideLayout1963.xml"/><Relationship Id="rId353" Type="http://schemas.openxmlformats.org/officeDocument/2006/relationships/slideLayout" Target="../slideLayouts/slideLayout1984.xml"/><Relationship Id="rId374" Type="http://schemas.openxmlformats.org/officeDocument/2006/relationships/slideLayout" Target="../slideLayouts/slideLayout2005.xml"/><Relationship Id="rId395" Type="http://schemas.openxmlformats.org/officeDocument/2006/relationships/slideLayout" Target="../slideLayouts/slideLayout2026.xml"/><Relationship Id="rId409" Type="http://schemas.openxmlformats.org/officeDocument/2006/relationships/slideLayout" Target="../slideLayouts/slideLayout2040.xml"/><Relationship Id="rId71" Type="http://schemas.openxmlformats.org/officeDocument/2006/relationships/slideLayout" Target="../slideLayouts/slideLayout1702.xml"/><Relationship Id="rId92" Type="http://schemas.openxmlformats.org/officeDocument/2006/relationships/slideLayout" Target="../slideLayouts/slideLayout1723.xml"/><Relationship Id="rId213" Type="http://schemas.openxmlformats.org/officeDocument/2006/relationships/slideLayout" Target="../slideLayouts/slideLayout1844.xml"/><Relationship Id="rId234" Type="http://schemas.openxmlformats.org/officeDocument/2006/relationships/slideLayout" Target="../slideLayouts/slideLayout1865.xml"/><Relationship Id="rId420" Type="http://schemas.openxmlformats.org/officeDocument/2006/relationships/slideLayout" Target="../slideLayouts/slideLayout2051.xml"/><Relationship Id="rId2" Type="http://schemas.openxmlformats.org/officeDocument/2006/relationships/slideLayout" Target="../slideLayouts/slideLayout1633.xml"/><Relationship Id="rId29" Type="http://schemas.openxmlformats.org/officeDocument/2006/relationships/slideLayout" Target="../slideLayouts/slideLayout1660.xml"/><Relationship Id="rId255" Type="http://schemas.openxmlformats.org/officeDocument/2006/relationships/slideLayout" Target="../slideLayouts/slideLayout1886.xml"/><Relationship Id="rId276" Type="http://schemas.openxmlformats.org/officeDocument/2006/relationships/slideLayout" Target="../slideLayouts/slideLayout1907.xml"/><Relationship Id="rId297" Type="http://schemas.openxmlformats.org/officeDocument/2006/relationships/slideLayout" Target="../slideLayouts/slideLayout1928.xml"/><Relationship Id="rId441" Type="http://schemas.openxmlformats.org/officeDocument/2006/relationships/slideLayout" Target="../slideLayouts/slideLayout2072.xml"/><Relationship Id="rId462" Type="http://schemas.openxmlformats.org/officeDocument/2006/relationships/slideLayout" Target="../slideLayouts/slideLayout2093.xml"/><Relationship Id="rId483" Type="http://schemas.openxmlformats.org/officeDocument/2006/relationships/slideLayout" Target="../slideLayouts/slideLayout2114.xml"/><Relationship Id="rId518" Type="http://schemas.openxmlformats.org/officeDocument/2006/relationships/slideLayout" Target="../slideLayouts/slideLayout2149.xml"/><Relationship Id="rId539" Type="http://schemas.openxmlformats.org/officeDocument/2006/relationships/slideLayout" Target="../slideLayouts/slideLayout2170.xml"/><Relationship Id="rId40" Type="http://schemas.openxmlformats.org/officeDocument/2006/relationships/slideLayout" Target="../slideLayouts/slideLayout1671.xml"/><Relationship Id="rId115" Type="http://schemas.openxmlformats.org/officeDocument/2006/relationships/slideLayout" Target="../slideLayouts/slideLayout1746.xml"/><Relationship Id="rId136" Type="http://schemas.openxmlformats.org/officeDocument/2006/relationships/slideLayout" Target="../slideLayouts/slideLayout1767.xml"/><Relationship Id="rId157" Type="http://schemas.openxmlformats.org/officeDocument/2006/relationships/slideLayout" Target="../slideLayouts/slideLayout1788.xml"/><Relationship Id="rId178" Type="http://schemas.openxmlformats.org/officeDocument/2006/relationships/slideLayout" Target="../slideLayouts/slideLayout1809.xml"/><Relationship Id="rId301" Type="http://schemas.openxmlformats.org/officeDocument/2006/relationships/slideLayout" Target="../slideLayouts/slideLayout1932.xml"/><Relationship Id="rId322" Type="http://schemas.openxmlformats.org/officeDocument/2006/relationships/slideLayout" Target="../slideLayouts/slideLayout1953.xml"/><Relationship Id="rId343" Type="http://schemas.openxmlformats.org/officeDocument/2006/relationships/slideLayout" Target="../slideLayouts/slideLayout1974.xml"/><Relationship Id="rId364" Type="http://schemas.openxmlformats.org/officeDocument/2006/relationships/slideLayout" Target="../slideLayouts/slideLayout1995.xml"/><Relationship Id="rId550" Type="http://schemas.openxmlformats.org/officeDocument/2006/relationships/image" Target="../media/image7.emf"/><Relationship Id="rId61" Type="http://schemas.openxmlformats.org/officeDocument/2006/relationships/slideLayout" Target="../slideLayouts/slideLayout1692.xml"/><Relationship Id="rId82" Type="http://schemas.openxmlformats.org/officeDocument/2006/relationships/slideLayout" Target="../slideLayouts/slideLayout1713.xml"/><Relationship Id="rId199" Type="http://schemas.openxmlformats.org/officeDocument/2006/relationships/slideLayout" Target="../slideLayouts/slideLayout1830.xml"/><Relationship Id="rId203" Type="http://schemas.openxmlformats.org/officeDocument/2006/relationships/slideLayout" Target="../slideLayouts/slideLayout1834.xml"/><Relationship Id="rId385" Type="http://schemas.openxmlformats.org/officeDocument/2006/relationships/slideLayout" Target="../slideLayouts/slideLayout2016.xml"/><Relationship Id="rId19" Type="http://schemas.openxmlformats.org/officeDocument/2006/relationships/slideLayout" Target="../slideLayouts/slideLayout1650.xml"/><Relationship Id="rId224" Type="http://schemas.openxmlformats.org/officeDocument/2006/relationships/slideLayout" Target="../slideLayouts/slideLayout1855.xml"/><Relationship Id="rId245" Type="http://schemas.openxmlformats.org/officeDocument/2006/relationships/slideLayout" Target="../slideLayouts/slideLayout1876.xml"/><Relationship Id="rId266" Type="http://schemas.openxmlformats.org/officeDocument/2006/relationships/slideLayout" Target="../slideLayouts/slideLayout1897.xml"/><Relationship Id="rId287" Type="http://schemas.openxmlformats.org/officeDocument/2006/relationships/slideLayout" Target="../slideLayouts/slideLayout1918.xml"/><Relationship Id="rId410" Type="http://schemas.openxmlformats.org/officeDocument/2006/relationships/slideLayout" Target="../slideLayouts/slideLayout2041.xml"/><Relationship Id="rId431" Type="http://schemas.openxmlformats.org/officeDocument/2006/relationships/slideLayout" Target="../slideLayouts/slideLayout2062.xml"/><Relationship Id="rId452" Type="http://schemas.openxmlformats.org/officeDocument/2006/relationships/slideLayout" Target="../slideLayouts/slideLayout2083.xml"/><Relationship Id="rId473" Type="http://schemas.openxmlformats.org/officeDocument/2006/relationships/slideLayout" Target="../slideLayouts/slideLayout2104.xml"/><Relationship Id="rId494" Type="http://schemas.openxmlformats.org/officeDocument/2006/relationships/slideLayout" Target="../slideLayouts/slideLayout2125.xml"/><Relationship Id="rId508" Type="http://schemas.openxmlformats.org/officeDocument/2006/relationships/slideLayout" Target="../slideLayouts/slideLayout2139.xml"/><Relationship Id="rId529" Type="http://schemas.openxmlformats.org/officeDocument/2006/relationships/slideLayout" Target="../slideLayouts/slideLayout2160.xml"/><Relationship Id="rId30" Type="http://schemas.openxmlformats.org/officeDocument/2006/relationships/slideLayout" Target="../slideLayouts/slideLayout1661.xml"/><Relationship Id="rId105" Type="http://schemas.openxmlformats.org/officeDocument/2006/relationships/slideLayout" Target="../slideLayouts/slideLayout1736.xml"/><Relationship Id="rId126" Type="http://schemas.openxmlformats.org/officeDocument/2006/relationships/slideLayout" Target="../slideLayouts/slideLayout1757.xml"/><Relationship Id="rId147" Type="http://schemas.openxmlformats.org/officeDocument/2006/relationships/slideLayout" Target="../slideLayouts/slideLayout1778.xml"/><Relationship Id="rId168" Type="http://schemas.openxmlformats.org/officeDocument/2006/relationships/slideLayout" Target="../slideLayouts/slideLayout1799.xml"/><Relationship Id="rId312" Type="http://schemas.openxmlformats.org/officeDocument/2006/relationships/slideLayout" Target="../slideLayouts/slideLayout1943.xml"/><Relationship Id="rId333" Type="http://schemas.openxmlformats.org/officeDocument/2006/relationships/slideLayout" Target="../slideLayouts/slideLayout1964.xml"/><Relationship Id="rId354" Type="http://schemas.openxmlformats.org/officeDocument/2006/relationships/slideLayout" Target="../slideLayouts/slideLayout1985.xml"/><Relationship Id="rId540" Type="http://schemas.openxmlformats.org/officeDocument/2006/relationships/slideLayout" Target="../slideLayouts/slideLayout2171.xml"/><Relationship Id="rId51" Type="http://schemas.openxmlformats.org/officeDocument/2006/relationships/slideLayout" Target="../slideLayouts/slideLayout1682.xml"/><Relationship Id="rId72" Type="http://schemas.openxmlformats.org/officeDocument/2006/relationships/slideLayout" Target="../slideLayouts/slideLayout1703.xml"/><Relationship Id="rId93" Type="http://schemas.openxmlformats.org/officeDocument/2006/relationships/slideLayout" Target="../slideLayouts/slideLayout1724.xml"/><Relationship Id="rId189" Type="http://schemas.openxmlformats.org/officeDocument/2006/relationships/slideLayout" Target="../slideLayouts/slideLayout1820.xml"/><Relationship Id="rId375" Type="http://schemas.openxmlformats.org/officeDocument/2006/relationships/slideLayout" Target="../slideLayouts/slideLayout2006.xml"/><Relationship Id="rId396" Type="http://schemas.openxmlformats.org/officeDocument/2006/relationships/slideLayout" Target="../slideLayouts/slideLayout2027.xml"/><Relationship Id="rId3" Type="http://schemas.openxmlformats.org/officeDocument/2006/relationships/slideLayout" Target="../slideLayouts/slideLayout1634.xml"/><Relationship Id="rId214" Type="http://schemas.openxmlformats.org/officeDocument/2006/relationships/slideLayout" Target="../slideLayouts/slideLayout1845.xml"/><Relationship Id="rId235" Type="http://schemas.openxmlformats.org/officeDocument/2006/relationships/slideLayout" Target="../slideLayouts/slideLayout1866.xml"/><Relationship Id="rId256" Type="http://schemas.openxmlformats.org/officeDocument/2006/relationships/slideLayout" Target="../slideLayouts/slideLayout1887.xml"/><Relationship Id="rId277" Type="http://schemas.openxmlformats.org/officeDocument/2006/relationships/slideLayout" Target="../slideLayouts/slideLayout1908.xml"/><Relationship Id="rId298" Type="http://schemas.openxmlformats.org/officeDocument/2006/relationships/slideLayout" Target="../slideLayouts/slideLayout1929.xml"/><Relationship Id="rId400" Type="http://schemas.openxmlformats.org/officeDocument/2006/relationships/slideLayout" Target="../slideLayouts/slideLayout2031.xml"/><Relationship Id="rId421" Type="http://schemas.openxmlformats.org/officeDocument/2006/relationships/slideLayout" Target="../slideLayouts/slideLayout2052.xml"/><Relationship Id="rId442" Type="http://schemas.openxmlformats.org/officeDocument/2006/relationships/slideLayout" Target="../slideLayouts/slideLayout2073.xml"/><Relationship Id="rId463" Type="http://schemas.openxmlformats.org/officeDocument/2006/relationships/slideLayout" Target="../slideLayouts/slideLayout2094.xml"/><Relationship Id="rId484" Type="http://schemas.openxmlformats.org/officeDocument/2006/relationships/slideLayout" Target="../slideLayouts/slideLayout2115.xml"/><Relationship Id="rId519" Type="http://schemas.openxmlformats.org/officeDocument/2006/relationships/slideLayout" Target="../slideLayouts/slideLayout2150.xml"/><Relationship Id="rId116" Type="http://schemas.openxmlformats.org/officeDocument/2006/relationships/slideLayout" Target="../slideLayouts/slideLayout1747.xml"/><Relationship Id="rId137" Type="http://schemas.openxmlformats.org/officeDocument/2006/relationships/slideLayout" Target="../slideLayouts/slideLayout1768.xml"/><Relationship Id="rId158" Type="http://schemas.openxmlformats.org/officeDocument/2006/relationships/slideLayout" Target="../slideLayouts/slideLayout1789.xml"/><Relationship Id="rId302" Type="http://schemas.openxmlformats.org/officeDocument/2006/relationships/slideLayout" Target="../slideLayouts/slideLayout1933.xml"/><Relationship Id="rId323" Type="http://schemas.openxmlformats.org/officeDocument/2006/relationships/slideLayout" Target="../slideLayouts/slideLayout1954.xml"/><Relationship Id="rId344" Type="http://schemas.openxmlformats.org/officeDocument/2006/relationships/slideLayout" Target="../slideLayouts/slideLayout1975.xml"/><Relationship Id="rId530" Type="http://schemas.openxmlformats.org/officeDocument/2006/relationships/slideLayout" Target="../slideLayouts/slideLayout2161.xml"/><Relationship Id="rId20" Type="http://schemas.openxmlformats.org/officeDocument/2006/relationships/slideLayout" Target="../slideLayouts/slideLayout1651.xml"/><Relationship Id="rId41" Type="http://schemas.openxmlformats.org/officeDocument/2006/relationships/slideLayout" Target="../slideLayouts/slideLayout1672.xml"/><Relationship Id="rId62" Type="http://schemas.openxmlformats.org/officeDocument/2006/relationships/slideLayout" Target="../slideLayouts/slideLayout1693.xml"/><Relationship Id="rId83" Type="http://schemas.openxmlformats.org/officeDocument/2006/relationships/slideLayout" Target="../slideLayouts/slideLayout1714.xml"/><Relationship Id="rId179" Type="http://schemas.openxmlformats.org/officeDocument/2006/relationships/slideLayout" Target="../slideLayouts/slideLayout1810.xml"/><Relationship Id="rId365" Type="http://schemas.openxmlformats.org/officeDocument/2006/relationships/slideLayout" Target="../slideLayouts/slideLayout1996.xml"/><Relationship Id="rId386" Type="http://schemas.openxmlformats.org/officeDocument/2006/relationships/slideLayout" Target="../slideLayouts/slideLayout2017.xml"/><Relationship Id="rId190" Type="http://schemas.openxmlformats.org/officeDocument/2006/relationships/slideLayout" Target="../slideLayouts/slideLayout1821.xml"/><Relationship Id="rId204" Type="http://schemas.openxmlformats.org/officeDocument/2006/relationships/slideLayout" Target="../slideLayouts/slideLayout1835.xml"/><Relationship Id="rId225" Type="http://schemas.openxmlformats.org/officeDocument/2006/relationships/slideLayout" Target="../slideLayouts/slideLayout1856.xml"/><Relationship Id="rId246" Type="http://schemas.openxmlformats.org/officeDocument/2006/relationships/slideLayout" Target="../slideLayouts/slideLayout1877.xml"/><Relationship Id="rId267" Type="http://schemas.openxmlformats.org/officeDocument/2006/relationships/slideLayout" Target="../slideLayouts/slideLayout1898.xml"/><Relationship Id="rId288" Type="http://schemas.openxmlformats.org/officeDocument/2006/relationships/slideLayout" Target="../slideLayouts/slideLayout1919.xml"/><Relationship Id="rId411" Type="http://schemas.openxmlformats.org/officeDocument/2006/relationships/slideLayout" Target="../slideLayouts/slideLayout2042.xml"/><Relationship Id="rId432" Type="http://schemas.openxmlformats.org/officeDocument/2006/relationships/slideLayout" Target="../slideLayouts/slideLayout2063.xml"/><Relationship Id="rId453" Type="http://schemas.openxmlformats.org/officeDocument/2006/relationships/slideLayout" Target="../slideLayouts/slideLayout2084.xml"/><Relationship Id="rId474" Type="http://schemas.openxmlformats.org/officeDocument/2006/relationships/slideLayout" Target="../slideLayouts/slideLayout2105.xml"/><Relationship Id="rId509" Type="http://schemas.openxmlformats.org/officeDocument/2006/relationships/slideLayout" Target="../slideLayouts/slideLayout2140.xml"/><Relationship Id="rId106" Type="http://schemas.openxmlformats.org/officeDocument/2006/relationships/slideLayout" Target="../slideLayouts/slideLayout1737.xml"/><Relationship Id="rId127" Type="http://schemas.openxmlformats.org/officeDocument/2006/relationships/slideLayout" Target="../slideLayouts/slideLayout1758.xml"/><Relationship Id="rId313" Type="http://schemas.openxmlformats.org/officeDocument/2006/relationships/slideLayout" Target="../slideLayouts/slideLayout1944.xml"/><Relationship Id="rId495" Type="http://schemas.openxmlformats.org/officeDocument/2006/relationships/slideLayout" Target="../slideLayouts/slideLayout2126.xml"/><Relationship Id="rId10" Type="http://schemas.openxmlformats.org/officeDocument/2006/relationships/slideLayout" Target="../slideLayouts/slideLayout1641.xml"/><Relationship Id="rId31" Type="http://schemas.openxmlformats.org/officeDocument/2006/relationships/slideLayout" Target="../slideLayouts/slideLayout1662.xml"/><Relationship Id="rId52" Type="http://schemas.openxmlformats.org/officeDocument/2006/relationships/slideLayout" Target="../slideLayouts/slideLayout1683.xml"/><Relationship Id="rId73" Type="http://schemas.openxmlformats.org/officeDocument/2006/relationships/slideLayout" Target="../slideLayouts/slideLayout1704.xml"/><Relationship Id="rId94" Type="http://schemas.openxmlformats.org/officeDocument/2006/relationships/slideLayout" Target="../slideLayouts/slideLayout1725.xml"/><Relationship Id="rId148" Type="http://schemas.openxmlformats.org/officeDocument/2006/relationships/slideLayout" Target="../slideLayouts/slideLayout1779.xml"/><Relationship Id="rId169" Type="http://schemas.openxmlformats.org/officeDocument/2006/relationships/slideLayout" Target="../slideLayouts/slideLayout1800.xml"/><Relationship Id="rId334" Type="http://schemas.openxmlformats.org/officeDocument/2006/relationships/slideLayout" Target="../slideLayouts/slideLayout1965.xml"/><Relationship Id="rId355" Type="http://schemas.openxmlformats.org/officeDocument/2006/relationships/slideLayout" Target="../slideLayouts/slideLayout1986.xml"/><Relationship Id="rId376" Type="http://schemas.openxmlformats.org/officeDocument/2006/relationships/slideLayout" Target="../slideLayouts/slideLayout2007.xml"/><Relationship Id="rId397" Type="http://schemas.openxmlformats.org/officeDocument/2006/relationships/slideLayout" Target="../slideLayouts/slideLayout2028.xml"/><Relationship Id="rId520" Type="http://schemas.openxmlformats.org/officeDocument/2006/relationships/slideLayout" Target="../slideLayouts/slideLayout2151.xml"/><Relationship Id="rId541" Type="http://schemas.openxmlformats.org/officeDocument/2006/relationships/slideLayout" Target="../slideLayouts/slideLayout2172.xml"/><Relationship Id="rId4" Type="http://schemas.openxmlformats.org/officeDocument/2006/relationships/slideLayout" Target="../slideLayouts/slideLayout1635.xml"/><Relationship Id="rId180" Type="http://schemas.openxmlformats.org/officeDocument/2006/relationships/slideLayout" Target="../slideLayouts/slideLayout1811.xml"/><Relationship Id="rId215" Type="http://schemas.openxmlformats.org/officeDocument/2006/relationships/slideLayout" Target="../slideLayouts/slideLayout1846.xml"/><Relationship Id="rId236" Type="http://schemas.openxmlformats.org/officeDocument/2006/relationships/slideLayout" Target="../slideLayouts/slideLayout1867.xml"/><Relationship Id="rId257" Type="http://schemas.openxmlformats.org/officeDocument/2006/relationships/slideLayout" Target="../slideLayouts/slideLayout1888.xml"/><Relationship Id="rId278" Type="http://schemas.openxmlformats.org/officeDocument/2006/relationships/slideLayout" Target="../slideLayouts/slideLayout1909.xml"/><Relationship Id="rId401" Type="http://schemas.openxmlformats.org/officeDocument/2006/relationships/slideLayout" Target="../slideLayouts/slideLayout2032.xml"/><Relationship Id="rId422" Type="http://schemas.openxmlformats.org/officeDocument/2006/relationships/slideLayout" Target="../slideLayouts/slideLayout2053.xml"/><Relationship Id="rId443" Type="http://schemas.openxmlformats.org/officeDocument/2006/relationships/slideLayout" Target="../slideLayouts/slideLayout2074.xml"/><Relationship Id="rId464" Type="http://schemas.openxmlformats.org/officeDocument/2006/relationships/slideLayout" Target="../slideLayouts/slideLayout2095.xml"/><Relationship Id="rId303" Type="http://schemas.openxmlformats.org/officeDocument/2006/relationships/slideLayout" Target="../slideLayouts/slideLayout1934.xml"/><Relationship Id="rId485" Type="http://schemas.openxmlformats.org/officeDocument/2006/relationships/slideLayout" Target="../slideLayouts/slideLayout2116.xml"/><Relationship Id="rId42" Type="http://schemas.openxmlformats.org/officeDocument/2006/relationships/slideLayout" Target="../slideLayouts/slideLayout1673.xml"/><Relationship Id="rId84" Type="http://schemas.openxmlformats.org/officeDocument/2006/relationships/slideLayout" Target="../slideLayouts/slideLayout1715.xml"/><Relationship Id="rId138" Type="http://schemas.openxmlformats.org/officeDocument/2006/relationships/slideLayout" Target="../slideLayouts/slideLayout1769.xml"/><Relationship Id="rId345" Type="http://schemas.openxmlformats.org/officeDocument/2006/relationships/slideLayout" Target="../slideLayouts/slideLayout1976.xml"/><Relationship Id="rId387" Type="http://schemas.openxmlformats.org/officeDocument/2006/relationships/slideLayout" Target="../slideLayouts/slideLayout2018.xml"/><Relationship Id="rId510" Type="http://schemas.openxmlformats.org/officeDocument/2006/relationships/slideLayout" Target="../slideLayouts/slideLayout2141.xml"/><Relationship Id="rId191" Type="http://schemas.openxmlformats.org/officeDocument/2006/relationships/slideLayout" Target="../slideLayouts/slideLayout1822.xml"/><Relationship Id="rId205" Type="http://schemas.openxmlformats.org/officeDocument/2006/relationships/slideLayout" Target="../slideLayouts/slideLayout1836.xml"/><Relationship Id="rId247" Type="http://schemas.openxmlformats.org/officeDocument/2006/relationships/slideLayout" Target="../slideLayouts/slideLayout1878.xml"/><Relationship Id="rId412" Type="http://schemas.openxmlformats.org/officeDocument/2006/relationships/slideLayout" Target="../slideLayouts/slideLayout2043.xml"/><Relationship Id="rId107" Type="http://schemas.openxmlformats.org/officeDocument/2006/relationships/slideLayout" Target="../slideLayouts/slideLayout1738.xml"/><Relationship Id="rId289" Type="http://schemas.openxmlformats.org/officeDocument/2006/relationships/slideLayout" Target="../slideLayouts/slideLayout1920.xml"/><Relationship Id="rId454" Type="http://schemas.openxmlformats.org/officeDocument/2006/relationships/slideLayout" Target="../slideLayouts/slideLayout2085.xml"/><Relationship Id="rId496" Type="http://schemas.openxmlformats.org/officeDocument/2006/relationships/slideLayout" Target="../slideLayouts/slideLayout2127.xml"/><Relationship Id="rId11" Type="http://schemas.openxmlformats.org/officeDocument/2006/relationships/slideLayout" Target="../slideLayouts/slideLayout1642.xml"/><Relationship Id="rId53" Type="http://schemas.openxmlformats.org/officeDocument/2006/relationships/slideLayout" Target="../slideLayouts/slideLayout1684.xml"/><Relationship Id="rId149" Type="http://schemas.openxmlformats.org/officeDocument/2006/relationships/slideLayout" Target="../slideLayouts/slideLayout1780.xml"/><Relationship Id="rId314" Type="http://schemas.openxmlformats.org/officeDocument/2006/relationships/slideLayout" Target="../slideLayouts/slideLayout1945.xml"/><Relationship Id="rId356" Type="http://schemas.openxmlformats.org/officeDocument/2006/relationships/slideLayout" Target="../slideLayouts/slideLayout1987.xml"/><Relationship Id="rId398" Type="http://schemas.openxmlformats.org/officeDocument/2006/relationships/slideLayout" Target="../slideLayouts/slideLayout2029.xml"/><Relationship Id="rId521" Type="http://schemas.openxmlformats.org/officeDocument/2006/relationships/slideLayout" Target="../slideLayouts/slideLayout2152.xml"/><Relationship Id="rId95" Type="http://schemas.openxmlformats.org/officeDocument/2006/relationships/slideLayout" Target="../slideLayouts/slideLayout1726.xml"/><Relationship Id="rId160" Type="http://schemas.openxmlformats.org/officeDocument/2006/relationships/slideLayout" Target="../slideLayouts/slideLayout1791.xml"/><Relationship Id="rId216" Type="http://schemas.openxmlformats.org/officeDocument/2006/relationships/slideLayout" Target="../slideLayouts/slideLayout1847.xml"/><Relationship Id="rId423" Type="http://schemas.openxmlformats.org/officeDocument/2006/relationships/slideLayout" Target="../slideLayouts/slideLayout2054.xml"/><Relationship Id="rId258" Type="http://schemas.openxmlformats.org/officeDocument/2006/relationships/slideLayout" Target="../slideLayouts/slideLayout1889.xml"/><Relationship Id="rId465" Type="http://schemas.openxmlformats.org/officeDocument/2006/relationships/slideLayout" Target="../slideLayouts/slideLayout2096.xml"/><Relationship Id="rId22" Type="http://schemas.openxmlformats.org/officeDocument/2006/relationships/slideLayout" Target="../slideLayouts/slideLayout1653.xml"/><Relationship Id="rId64" Type="http://schemas.openxmlformats.org/officeDocument/2006/relationships/slideLayout" Target="../slideLayouts/slideLayout1695.xml"/><Relationship Id="rId118" Type="http://schemas.openxmlformats.org/officeDocument/2006/relationships/slideLayout" Target="../slideLayouts/slideLayout1749.xml"/><Relationship Id="rId325" Type="http://schemas.openxmlformats.org/officeDocument/2006/relationships/slideLayout" Target="../slideLayouts/slideLayout1956.xml"/><Relationship Id="rId367" Type="http://schemas.openxmlformats.org/officeDocument/2006/relationships/slideLayout" Target="../slideLayouts/slideLayout1998.xml"/><Relationship Id="rId532" Type="http://schemas.openxmlformats.org/officeDocument/2006/relationships/slideLayout" Target="../slideLayouts/slideLayout2163.xml"/><Relationship Id="rId171" Type="http://schemas.openxmlformats.org/officeDocument/2006/relationships/slideLayout" Target="../slideLayouts/slideLayout1802.xml"/><Relationship Id="rId227" Type="http://schemas.openxmlformats.org/officeDocument/2006/relationships/slideLayout" Target="../slideLayouts/slideLayout1858.xml"/><Relationship Id="rId269" Type="http://schemas.openxmlformats.org/officeDocument/2006/relationships/slideLayout" Target="../slideLayouts/slideLayout1900.xml"/><Relationship Id="rId434" Type="http://schemas.openxmlformats.org/officeDocument/2006/relationships/slideLayout" Target="../slideLayouts/slideLayout2065.xml"/><Relationship Id="rId476" Type="http://schemas.openxmlformats.org/officeDocument/2006/relationships/slideLayout" Target="../slideLayouts/slideLayout2107.xml"/><Relationship Id="rId33" Type="http://schemas.openxmlformats.org/officeDocument/2006/relationships/slideLayout" Target="../slideLayouts/slideLayout1664.xml"/><Relationship Id="rId129" Type="http://schemas.openxmlformats.org/officeDocument/2006/relationships/slideLayout" Target="../slideLayouts/slideLayout1760.xml"/><Relationship Id="rId280" Type="http://schemas.openxmlformats.org/officeDocument/2006/relationships/slideLayout" Target="../slideLayouts/slideLayout1911.xml"/><Relationship Id="rId336" Type="http://schemas.openxmlformats.org/officeDocument/2006/relationships/slideLayout" Target="../slideLayouts/slideLayout1967.xml"/><Relationship Id="rId501" Type="http://schemas.openxmlformats.org/officeDocument/2006/relationships/slideLayout" Target="../slideLayouts/slideLayout2132.xml"/><Relationship Id="rId543" Type="http://schemas.openxmlformats.org/officeDocument/2006/relationships/theme" Target="../theme/theme5.xml"/><Relationship Id="rId75" Type="http://schemas.openxmlformats.org/officeDocument/2006/relationships/slideLayout" Target="../slideLayouts/slideLayout1706.xml"/><Relationship Id="rId140" Type="http://schemas.openxmlformats.org/officeDocument/2006/relationships/slideLayout" Target="../slideLayouts/slideLayout1771.xml"/><Relationship Id="rId182" Type="http://schemas.openxmlformats.org/officeDocument/2006/relationships/slideLayout" Target="../slideLayouts/slideLayout1813.xml"/><Relationship Id="rId378" Type="http://schemas.openxmlformats.org/officeDocument/2006/relationships/slideLayout" Target="../slideLayouts/slideLayout2009.xml"/><Relationship Id="rId403" Type="http://schemas.openxmlformats.org/officeDocument/2006/relationships/slideLayout" Target="../slideLayouts/slideLayout2034.xml"/><Relationship Id="rId6" Type="http://schemas.openxmlformats.org/officeDocument/2006/relationships/slideLayout" Target="../slideLayouts/slideLayout1637.xml"/><Relationship Id="rId238" Type="http://schemas.openxmlformats.org/officeDocument/2006/relationships/slideLayout" Target="../slideLayouts/slideLayout1869.xml"/><Relationship Id="rId445" Type="http://schemas.openxmlformats.org/officeDocument/2006/relationships/slideLayout" Target="../slideLayouts/slideLayout2076.xml"/><Relationship Id="rId487" Type="http://schemas.openxmlformats.org/officeDocument/2006/relationships/slideLayout" Target="../slideLayouts/slideLayout2118.xml"/><Relationship Id="rId291" Type="http://schemas.openxmlformats.org/officeDocument/2006/relationships/slideLayout" Target="../slideLayouts/slideLayout1922.xml"/><Relationship Id="rId305" Type="http://schemas.openxmlformats.org/officeDocument/2006/relationships/slideLayout" Target="../slideLayouts/slideLayout1936.xml"/><Relationship Id="rId347" Type="http://schemas.openxmlformats.org/officeDocument/2006/relationships/slideLayout" Target="../slideLayouts/slideLayout1978.xml"/><Relationship Id="rId512" Type="http://schemas.openxmlformats.org/officeDocument/2006/relationships/slideLayout" Target="../slideLayouts/slideLayout2143.xml"/><Relationship Id="rId44" Type="http://schemas.openxmlformats.org/officeDocument/2006/relationships/slideLayout" Target="../slideLayouts/slideLayout1675.xml"/><Relationship Id="rId86" Type="http://schemas.openxmlformats.org/officeDocument/2006/relationships/slideLayout" Target="../slideLayouts/slideLayout1717.xml"/><Relationship Id="rId151" Type="http://schemas.openxmlformats.org/officeDocument/2006/relationships/slideLayout" Target="../slideLayouts/slideLayout1782.xml"/><Relationship Id="rId389" Type="http://schemas.openxmlformats.org/officeDocument/2006/relationships/slideLayout" Target="../slideLayouts/slideLayout2020.xml"/><Relationship Id="rId193" Type="http://schemas.openxmlformats.org/officeDocument/2006/relationships/slideLayout" Target="../slideLayouts/slideLayout1824.xml"/><Relationship Id="rId207" Type="http://schemas.openxmlformats.org/officeDocument/2006/relationships/slideLayout" Target="../slideLayouts/slideLayout1838.xml"/><Relationship Id="rId249" Type="http://schemas.openxmlformats.org/officeDocument/2006/relationships/slideLayout" Target="../slideLayouts/slideLayout1880.xml"/><Relationship Id="rId414" Type="http://schemas.openxmlformats.org/officeDocument/2006/relationships/slideLayout" Target="../slideLayouts/slideLayout2045.xml"/><Relationship Id="rId456" Type="http://schemas.openxmlformats.org/officeDocument/2006/relationships/slideLayout" Target="../slideLayouts/slideLayout2087.xml"/><Relationship Id="rId498" Type="http://schemas.openxmlformats.org/officeDocument/2006/relationships/slideLayout" Target="../slideLayouts/slideLayout2129.xml"/><Relationship Id="rId13" Type="http://schemas.openxmlformats.org/officeDocument/2006/relationships/slideLayout" Target="../slideLayouts/slideLayout1644.xml"/><Relationship Id="rId109" Type="http://schemas.openxmlformats.org/officeDocument/2006/relationships/slideLayout" Target="../slideLayouts/slideLayout1740.xml"/><Relationship Id="rId260" Type="http://schemas.openxmlformats.org/officeDocument/2006/relationships/slideLayout" Target="../slideLayouts/slideLayout1891.xml"/><Relationship Id="rId316" Type="http://schemas.openxmlformats.org/officeDocument/2006/relationships/slideLayout" Target="../slideLayouts/slideLayout1947.xml"/><Relationship Id="rId523" Type="http://schemas.openxmlformats.org/officeDocument/2006/relationships/slideLayout" Target="../slideLayouts/slideLayout2154.xml"/><Relationship Id="rId55" Type="http://schemas.openxmlformats.org/officeDocument/2006/relationships/slideLayout" Target="../slideLayouts/slideLayout1686.xml"/><Relationship Id="rId97" Type="http://schemas.openxmlformats.org/officeDocument/2006/relationships/slideLayout" Target="../slideLayouts/slideLayout1728.xml"/><Relationship Id="rId120" Type="http://schemas.openxmlformats.org/officeDocument/2006/relationships/slideLayout" Target="../slideLayouts/slideLayout1751.xml"/><Relationship Id="rId358" Type="http://schemas.openxmlformats.org/officeDocument/2006/relationships/slideLayout" Target="../slideLayouts/slideLayout1989.xml"/><Relationship Id="rId162" Type="http://schemas.openxmlformats.org/officeDocument/2006/relationships/slideLayout" Target="../slideLayouts/slideLayout1793.xml"/><Relationship Id="rId218" Type="http://schemas.openxmlformats.org/officeDocument/2006/relationships/slideLayout" Target="../slideLayouts/slideLayout1849.xml"/><Relationship Id="rId425" Type="http://schemas.openxmlformats.org/officeDocument/2006/relationships/slideLayout" Target="../slideLayouts/slideLayout2056.xml"/><Relationship Id="rId467" Type="http://schemas.openxmlformats.org/officeDocument/2006/relationships/slideLayout" Target="../slideLayouts/slideLayout2098.xml"/><Relationship Id="rId271" Type="http://schemas.openxmlformats.org/officeDocument/2006/relationships/slideLayout" Target="../slideLayouts/slideLayout1902.xml"/><Relationship Id="rId24" Type="http://schemas.openxmlformats.org/officeDocument/2006/relationships/slideLayout" Target="../slideLayouts/slideLayout1655.xml"/><Relationship Id="rId66" Type="http://schemas.openxmlformats.org/officeDocument/2006/relationships/slideLayout" Target="../slideLayouts/slideLayout1697.xml"/><Relationship Id="rId131" Type="http://schemas.openxmlformats.org/officeDocument/2006/relationships/slideLayout" Target="../slideLayouts/slideLayout1762.xml"/><Relationship Id="rId327" Type="http://schemas.openxmlformats.org/officeDocument/2006/relationships/slideLayout" Target="../slideLayouts/slideLayout1958.xml"/><Relationship Id="rId369" Type="http://schemas.openxmlformats.org/officeDocument/2006/relationships/slideLayout" Target="../slideLayouts/slideLayout2000.xml"/><Relationship Id="rId534" Type="http://schemas.openxmlformats.org/officeDocument/2006/relationships/slideLayout" Target="../slideLayouts/slideLayout2165.xml"/><Relationship Id="rId173" Type="http://schemas.openxmlformats.org/officeDocument/2006/relationships/slideLayout" Target="../slideLayouts/slideLayout1804.xml"/><Relationship Id="rId229" Type="http://schemas.openxmlformats.org/officeDocument/2006/relationships/slideLayout" Target="../slideLayouts/slideLayout1860.xml"/><Relationship Id="rId380" Type="http://schemas.openxmlformats.org/officeDocument/2006/relationships/slideLayout" Target="../slideLayouts/slideLayout2011.xml"/><Relationship Id="rId436" Type="http://schemas.openxmlformats.org/officeDocument/2006/relationships/slideLayout" Target="../slideLayouts/slideLayout2067.xml"/><Relationship Id="rId240" Type="http://schemas.openxmlformats.org/officeDocument/2006/relationships/slideLayout" Target="../slideLayouts/slideLayout1871.xml"/><Relationship Id="rId478" Type="http://schemas.openxmlformats.org/officeDocument/2006/relationships/slideLayout" Target="../slideLayouts/slideLayout2109.xml"/><Relationship Id="rId35" Type="http://schemas.openxmlformats.org/officeDocument/2006/relationships/slideLayout" Target="../slideLayouts/slideLayout1666.xml"/><Relationship Id="rId77" Type="http://schemas.openxmlformats.org/officeDocument/2006/relationships/slideLayout" Target="../slideLayouts/slideLayout1708.xml"/><Relationship Id="rId100" Type="http://schemas.openxmlformats.org/officeDocument/2006/relationships/slideLayout" Target="../slideLayouts/slideLayout1731.xml"/><Relationship Id="rId282" Type="http://schemas.openxmlformats.org/officeDocument/2006/relationships/slideLayout" Target="../slideLayouts/slideLayout1913.xml"/><Relationship Id="rId338" Type="http://schemas.openxmlformats.org/officeDocument/2006/relationships/slideLayout" Target="../slideLayouts/slideLayout1969.xml"/><Relationship Id="rId503" Type="http://schemas.openxmlformats.org/officeDocument/2006/relationships/slideLayout" Target="../slideLayouts/slideLayout2134.xml"/><Relationship Id="rId545" Type="http://schemas.openxmlformats.org/officeDocument/2006/relationships/image" Target="../media/image2.emf"/><Relationship Id="rId8" Type="http://schemas.openxmlformats.org/officeDocument/2006/relationships/slideLayout" Target="../slideLayouts/slideLayout1639.xml"/><Relationship Id="rId142" Type="http://schemas.openxmlformats.org/officeDocument/2006/relationships/slideLayout" Target="../slideLayouts/slideLayout1773.xml"/><Relationship Id="rId184" Type="http://schemas.openxmlformats.org/officeDocument/2006/relationships/slideLayout" Target="../slideLayouts/slideLayout1815.xml"/><Relationship Id="rId391" Type="http://schemas.openxmlformats.org/officeDocument/2006/relationships/slideLayout" Target="../slideLayouts/slideLayout2022.xml"/><Relationship Id="rId405" Type="http://schemas.openxmlformats.org/officeDocument/2006/relationships/slideLayout" Target="../slideLayouts/slideLayout2036.xml"/><Relationship Id="rId447" Type="http://schemas.openxmlformats.org/officeDocument/2006/relationships/slideLayout" Target="../slideLayouts/slideLayout2078.xml"/><Relationship Id="rId251" Type="http://schemas.openxmlformats.org/officeDocument/2006/relationships/slideLayout" Target="../slideLayouts/slideLayout1882.xml"/><Relationship Id="rId489" Type="http://schemas.openxmlformats.org/officeDocument/2006/relationships/slideLayout" Target="../slideLayouts/slideLayout2120.xml"/><Relationship Id="rId46" Type="http://schemas.openxmlformats.org/officeDocument/2006/relationships/slideLayout" Target="../slideLayouts/slideLayout1677.xml"/><Relationship Id="rId293" Type="http://schemas.openxmlformats.org/officeDocument/2006/relationships/slideLayout" Target="../slideLayouts/slideLayout1924.xml"/><Relationship Id="rId307" Type="http://schemas.openxmlformats.org/officeDocument/2006/relationships/slideLayout" Target="../slideLayouts/slideLayout1938.xml"/><Relationship Id="rId349" Type="http://schemas.openxmlformats.org/officeDocument/2006/relationships/slideLayout" Target="../slideLayouts/slideLayout1980.xml"/><Relationship Id="rId514" Type="http://schemas.openxmlformats.org/officeDocument/2006/relationships/slideLayout" Target="../slideLayouts/slideLayout2145.xml"/><Relationship Id="rId88" Type="http://schemas.openxmlformats.org/officeDocument/2006/relationships/slideLayout" Target="../slideLayouts/slideLayout1719.xml"/><Relationship Id="rId111" Type="http://schemas.openxmlformats.org/officeDocument/2006/relationships/slideLayout" Target="../slideLayouts/slideLayout1742.xml"/><Relationship Id="rId153" Type="http://schemas.openxmlformats.org/officeDocument/2006/relationships/slideLayout" Target="../slideLayouts/slideLayout1784.xml"/><Relationship Id="rId195" Type="http://schemas.openxmlformats.org/officeDocument/2006/relationships/slideLayout" Target="../slideLayouts/slideLayout1826.xml"/><Relationship Id="rId209" Type="http://schemas.openxmlformats.org/officeDocument/2006/relationships/slideLayout" Target="../slideLayouts/slideLayout1840.xml"/><Relationship Id="rId360" Type="http://schemas.openxmlformats.org/officeDocument/2006/relationships/slideLayout" Target="../slideLayouts/slideLayout1991.xml"/><Relationship Id="rId416" Type="http://schemas.openxmlformats.org/officeDocument/2006/relationships/slideLayout" Target="../slideLayouts/slideLayout2047.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2290.xml"/><Relationship Id="rId671" Type="http://schemas.openxmlformats.org/officeDocument/2006/relationships/slideLayout" Target="../slideLayouts/slideLayout2844.xml"/><Relationship Id="rId769" Type="http://schemas.openxmlformats.org/officeDocument/2006/relationships/slideLayout" Target="../slideLayouts/slideLayout2942.xml"/><Relationship Id="rId21" Type="http://schemas.openxmlformats.org/officeDocument/2006/relationships/slideLayout" Target="../slideLayouts/slideLayout2194.xml"/><Relationship Id="rId324" Type="http://schemas.openxmlformats.org/officeDocument/2006/relationships/slideLayout" Target="../slideLayouts/slideLayout2497.xml"/><Relationship Id="rId531" Type="http://schemas.openxmlformats.org/officeDocument/2006/relationships/slideLayout" Target="../slideLayouts/slideLayout2704.xml"/><Relationship Id="rId629" Type="http://schemas.openxmlformats.org/officeDocument/2006/relationships/slideLayout" Target="../slideLayouts/slideLayout2802.xml"/><Relationship Id="rId170" Type="http://schemas.openxmlformats.org/officeDocument/2006/relationships/slideLayout" Target="../slideLayouts/slideLayout2343.xml"/><Relationship Id="rId268" Type="http://schemas.openxmlformats.org/officeDocument/2006/relationships/slideLayout" Target="../slideLayouts/slideLayout2441.xml"/><Relationship Id="rId475" Type="http://schemas.openxmlformats.org/officeDocument/2006/relationships/slideLayout" Target="../slideLayouts/slideLayout2648.xml"/><Relationship Id="rId682" Type="http://schemas.openxmlformats.org/officeDocument/2006/relationships/slideLayout" Target="../slideLayouts/slideLayout2855.xml"/><Relationship Id="rId32" Type="http://schemas.openxmlformats.org/officeDocument/2006/relationships/slideLayout" Target="../slideLayouts/slideLayout2205.xml"/><Relationship Id="rId128" Type="http://schemas.openxmlformats.org/officeDocument/2006/relationships/slideLayout" Target="../slideLayouts/slideLayout2301.xml"/><Relationship Id="rId335" Type="http://schemas.openxmlformats.org/officeDocument/2006/relationships/slideLayout" Target="../slideLayouts/slideLayout2508.xml"/><Relationship Id="rId542" Type="http://schemas.openxmlformats.org/officeDocument/2006/relationships/slideLayout" Target="../slideLayouts/slideLayout2715.xml"/><Relationship Id="rId181" Type="http://schemas.openxmlformats.org/officeDocument/2006/relationships/slideLayout" Target="../slideLayouts/slideLayout2354.xml"/><Relationship Id="rId402" Type="http://schemas.openxmlformats.org/officeDocument/2006/relationships/slideLayout" Target="../slideLayouts/slideLayout2575.xml"/><Relationship Id="rId279" Type="http://schemas.openxmlformats.org/officeDocument/2006/relationships/slideLayout" Target="../slideLayouts/slideLayout2452.xml"/><Relationship Id="rId486" Type="http://schemas.openxmlformats.org/officeDocument/2006/relationships/slideLayout" Target="../slideLayouts/slideLayout2659.xml"/><Relationship Id="rId693" Type="http://schemas.openxmlformats.org/officeDocument/2006/relationships/slideLayout" Target="../slideLayouts/slideLayout2866.xml"/><Relationship Id="rId707" Type="http://schemas.openxmlformats.org/officeDocument/2006/relationships/slideLayout" Target="../slideLayouts/slideLayout2880.xml"/><Relationship Id="rId43" Type="http://schemas.openxmlformats.org/officeDocument/2006/relationships/slideLayout" Target="../slideLayouts/slideLayout2216.xml"/><Relationship Id="rId139" Type="http://schemas.openxmlformats.org/officeDocument/2006/relationships/slideLayout" Target="../slideLayouts/slideLayout2312.xml"/><Relationship Id="rId290" Type="http://schemas.openxmlformats.org/officeDocument/2006/relationships/slideLayout" Target="../slideLayouts/slideLayout2463.xml"/><Relationship Id="rId304" Type="http://schemas.openxmlformats.org/officeDocument/2006/relationships/slideLayout" Target="../slideLayouts/slideLayout2477.xml"/><Relationship Id="rId346" Type="http://schemas.openxmlformats.org/officeDocument/2006/relationships/slideLayout" Target="../slideLayouts/slideLayout2519.xml"/><Relationship Id="rId388" Type="http://schemas.openxmlformats.org/officeDocument/2006/relationships/slideLayout" Target="../slideLayouts/slideLayout2561.xml"/><Relationship Id="rId511" Type="http://schemas.openxmlformats.org/officeDocument/2006/relationships/slideLayout" Target="../slideLayouts/slideLayout2684.xml"/><Relationship Id="rId553" Type="http://schemas.openxmlformats.org/officeDocument/2006/relationships/slideLayout" Target="../slideLayouts/slideLayout2726.xml"/><Relationship Id="rId609" Type="http://schemas.openxmlformats.org/officeDocument/2006/relationships/slideLayout" Target="../slideLayouts/slideLayout2782.xml"/><Relationship Id="rId760" Type="http://schemas.openxmlformats.org/officeDocument/2006/relationships/slideLayout" Target="../slideLayouts/slideLayout2933.xml"/><Relationship Id="rId85" Type="http://schemas.openxmlformats.org/officeDocument/2006/relationships/slideLayout" Target="../slideLayouts/slideLayout2258.xml"/><Relationship Id="rId150" Type="http://schemas.openxmlformats.org/officeDocument/2006/relationships/slideLayout" Target="../slideLayouts/slideLayout2323.xml"/><Relationship Id="rId192" Type="http://schemas.openxmlformats.org/officeDocument/2006/relationships/slideLayout" Target="../slideLayouts/slideLayout2365.xml"/><Relationship Id="rId206" Type="http://schemas.openxmlformats.org/officeDocument/2006/relationships/slideLayout" Target="../slideLayouts/slideLayout2379.xml"/><Relationship Id="rId413" Type="http://schemas.openxmlformats.org/officeDocument/2006/relationships/slideLayout" Target="../slideLayouts/slideLayout2586.xml"/><Relationship Id="rId595" Type="http://schemas.openxmlformats.org/officeDocument/2006/relationships/slideLayout" Target="../slideLayouts/slideLayout2768.xml"/><Relationship Id="rId248" Type="http://schemas.openxmlformats.org/officeDocument/2006/relationships/slideLayout" Target="../slideLayouts/slideLayout2421.xml"/><Relationship Id="rId455" Type="http://schemas.openxmlformats.org/officeDocument/2006/relationships/slideLayout" Target="../slideLayouts/slideLayout2628.xml"/><Relationship Id="rId497" Type="http://schemas.openxmlformats.org/officeDocument/2006/relationships/slideLayout" Target="../slideLayouts/slideLayout2670.xml"/><Relationship Id="rId620" Type="http://schemas.openxmlformats.org/officeDocument/2006/relationships/slideLayout" Target="../slideLayouts/slideLayout2793.xml"/><Relationship Id="rId662" Type="http://schemas.openxmlformats.org/officeDocument/2006/relationships/slideLayout" Target="../slideLayouts/slideLayout2835.xml"/><Relationship Id="rId718" Type="http://schemas.openxmlformats.org/officeDocument/2006/relationships/slideLayout" Target="../slideLayouts/slideLayout2891.xml"/><Relationship Id="rId12" Type="http://schemas.openxmlformats.org/officeDocument/2006/relationships/slideLayout" Target="../slideLayouts/slideLayout2185.xml"/><Relationship Id="rId108" Type="http://schemas.openxmlformats.org/officeDocument/2006/relationships/slideLayout" Target="../slideLayouts/slideLayout2281.xml"/><Relationship Id="rId315" Type="http://schemas.openxmlformats.org/officeDocument/2006/relationships/slideLayout" Target="../slideLayouts/slideLayout2488.xml"/><Relationship Id="rId357" Type="http://schemas.openxmlformats.org/officeDocument/2006/relationships/slideLayout" Target="../slideLayouts/slideLayout2530.xml"/><Relationship Id="rId522" Type="http://schemas.openxmlformats.org/officeDocument/2006/relationships/slideLayout" Target="../slideLayouts/slideLayout2695.xml"/><Relationship Id="rId54" Type="http://schemas.openxmlformats.org/officeDocument/2006/relationships/slideLayout" Target="../slideLayouts/slideLayout2227.xml"/><Relationship Id="rId96" Type="http://schemas.openxmlformats.org/officeDocument/2006/relationships/slideLayout" Target="../slideLayouts/slideLayout2269.xml"/><Relationship Id="rId161" Type="http://schemas.openxmlformats.org/officeDocument/2006/relationships/slideLayout" Target="../slideLayouts/slideLayout2334.xml"/><Relationship Id="rId217" Type="http://schemas.openxmlformats.org/officeDocument/2006/relationships/slideLayout" Target="../slideLayouts/slideLayout2390.xml"/><Relationship Id="rId399" Type="http://schemas.openxmlformats.org/officeDocument/2006/relationships/slideLayout" Target="../slideLayouts/slideLayout2572.xml"/><Relationship Id="rId564" Type="http://schemas.openxmlformats.org/officeDocument/2006/relationships/slideLayout" Target="../slideLayouts/slideLayout2737.xml"/><Relationship Id="rId771" Type="http://schemas.openxmlformats.org/officeDocument/2006/relationships/slideLayout" Target="../slideLayouts/slideLayout2944.xml"/><Relationship Id="rId259" Type="http://schemas.openxmlformats.org/officeDocument/2006/relationships/slideLayout" Target="../slideLayouts/slideLayout2432.xml"/><Relationship Id="rId424" Type="http://schemas.openxmlformats.org/officeDocument/2006/relationships/slideLayout" Target="../slideLayouts/slideLayout2597.xml"/><Relationship Id="rId466" Type="http://schemas.openxmlformats.org/officeDocument/2006/relationships/slideLayout" Target="../slideLayouts/slideLayout2639.xml"/><Relationship Id="rId631" Type="http://schemas.openxmlformats.org/officeDocument/2006/relationships/slideLayout" Target="../slideLayouts/slideLayout2804.xml"/><Relationship Id="rId673" Type="http://schemas.openxmlformats.org/officeDocument/2006/relationships/slideLayout" Target="../slideLayouts/slideLayout2846.xml"/><Relationship Id="rId729" Type="http://schemas.openxmlformats.org/officeDocument/2006/relationships/slideLayout" Target="../slideLayouts/slideLayout2902.xml"/><Relationship Id="rId23" Type="http://schemas.openxmlformats.org/officeDocument/2006/relationships/slideLayout" Target="../slideLayouts/slideLayout2196.xml"/><Relationship Id="rId119" Type="http://schemas.openxmlformats.org/officeDocument/2006/relationships/slideLayout" Target="../slideLayouts/slideLayout2292.xml"/><Relationship Id="rId270" Type="http://schemas.openxmlformats.org/officeDocument/2006/relationships/slideLayout" Target="../slideLayouts/slideLayout2443.xml"/><Relationship Id="rId326" Type="http://schemas.openxmlformats.org/officeDocument/2006/relationships/slideLayout" Target="../slideLayouts/slideLayout2499.xml"/><Relationship Id="rId533" Type="http://schemas.openxmlformats.org/officeDocument/2006/relationships/slideLayout" Target="../slideLayouts/slideLayout2706.xml"/><Relationship Id="rId65" Type="http://schemas.openxmlformats.org/officeDocument/2006/relationships/slideLayout" Target="../slideLayouts/slideLayout2238.xml"/><Relationship Id="rId130" Type="http://schemas.openxmlformats.org/officeDocument/2006/relationships/slideLayout" Target="../slideLayouts/slideLayout2303.xml"/><Relationship Id="rId368" Type="http://schemas.openxmlformats.org/officeDocument/2006/relationships/slideLayout" Target="../slideLayouts/slideLayout2541.xml"/><Relationship Id="rId575" Type="http://schemas.openxmlformats.org/officeDocument/2006/relationships/slideLayout" Target="../slideLayouts/slideLayout2748.xml"/><Relationship Id="rId740" Type="http://schemas.openxmlformats.org/officeDocument/2006/relationships/slideLayout" Target="../slideLayouts/slideLayout2913.xml"/><Relationship Id="rId782" Type="http://schemas.openxmlformats.org/officeDocument/2006/relationships/slideLayout" Target="../slideLayouts/slideLayout2955.xml"/><Relationship Id="rId172" Type="http://schemas.openxmlformats.org/officeDocument/2006/relationships/slideLayout" Target="../slideLayouts/slideLayout2345.xml"/><Relationship Id="rId228" Type="http://schemas.openxmlformats.org/officeDocument/2006/relationships/slideLayout" Target="../slideLayouts/slideLayout2401.xml"/><Relationship Id="rId435" Type="http://schemas.openxmlformats.org/officeDocument/2006/relationships/slideLayout" Target="../slideLayouts/slideLayout2608.xml"/><Relationship Id="rId477" Type="http://schemas.openxmlformats.org/officeDocument/2006/relationships/slideLayout" Target="../slideLayouts/slideLayout2650.xml"/><Relationship Id="rId600" Type="http://schemas.openxmlformats.org/officeDocument/2006/relationships/slideLayout" Target="../slideLayouts/slideLayout2773.xml"/><Relationship Id="rId642" Type="http://schemas.openxmlformats.org/officeDocument/2006/relationships/slideLayout" Target="../slideLayouts/slideLayout2815.xml"/><Relationship Id="rId684" Type="http://schemas.openxmlformats.org/officeDocument/2006/relationships/slideLayout" Target="../slideLayouts/slideLayout2857.xml"/><Relationship Id="rId281" Type="http://schemas.openxmlformats.org/officeDocument/2006/relationships/slideLayout" Target="../slideLayouts/slideLayout2454.xml"/><Relationship Id="rId337" Type="http://schemas.openxmlformats.org/officeDocument/2006/relationships/slideLayout" Target="../slideLayouts/slideLayout2510.xml"/><Relationship Id="rId502" Type="http://schemas.openxmlformats.org/officeDocument/2006/relationships/slideLayout" Target="../slideLayouts/slideLayout2675.xml"/><Relationship Id="rId34" Type="http://schemas.openxmlformats.org/officeDocument/2006/relationships/slideLayout" Target="../slideLayouts/slideLayout2207.xml"/><Relationship Id="rId76" Type="http://schemas.openxmlformats.org/officeDocument/2006/relationships/slideLayout" Target="../slideLayouts/slideLayout2249.xml"/><Relationship Id="rId141" Type="http://schemas.openxmlformats.org/officeDocument/2006/relationships/slideLayout" Target="../slideLayouts/slideLayout2314.xml"/><Relationship Id="rId379" Type="http://schemas.openxmlformats.org/officeDocument/2006/relationships/slideLayout" Target="../slideLayouts/slideLayout2552.xml"/><Relationship Id="rId544" Type="http://schemas.openxmlformats.org/officeDocument/2006/relationships/slideLayout" Target="../slideLayouts/slideLayout2717.xml"/><Relationship Id="rId586" Type="http://schemas.openxmlformats.org/officeDocument/2006/relationships/slideLayout" Target="../slideLayouts/slideLayout2759.xml"/><Relationship Id="rId751" Type="http://schemas.openxmlformats.org/officeDocument/2006/relationships/slideLayout" Target="../slideLayouts/slideLayout2924.xml"/><Relationship Id="rId793" Type="http://schemas.openxmlformats.org/officeDocument/2006/relationships/slideLayout" Target="../slideLayouts/slideLayout2966.xml"/><Relationship Id="rId807" Type="http://schemas.openxmlformats.org/officeDocument/2006/relationships/image" Target="../media/image6.emf"/><Relationship Id="rId7" Type="http://schemas.openxmlformats.org/officeDocument/2006/relationships/slideLayout" Target="../slideLayouts/slideLayout2180.xml"/><Relationship Id="rId183" Type="http://schemas.openxmlformats.org/officeDocument/2006/relationships/slideLayout" Target="../slideLayouts/slideLayout2356.xml"/><Relationship Id="rId239" Type="http://schemas.openxmlformats.org/officeDocument/2006/relationships/slideLayout" Target="../slideLayouts/slideLayout2412.xml"/><Relationship Id="rId390" Type="http://schemas.openxmlformats.org/officeDocument/2006/relationships/slideLayout" Target="../slideLayouts/slideLayout2563.xml"/><Relationship Id="rId404" Type="http://schemas.openxmlformats.org/officeDocument/2006/relationships/slideLayout" Target="../slideLayouts/slideLayout2577.xml"/><Relationship Id="rId446" Type="http://schemas.openxmlformats.org/officeDocument/2006/relationships/slideLayout" Target="../slideLayouts/slideLayout2619.xml"/><Relationship Id="rId611" Type="http://schemas.openxmlformats.org/officeDocument/2006/relationships/slideLayout" Target="../slideLayouts/slideLayout2784.xml"/><Relationship Id="rId653" Type="http://schemas.openxmlformats.org/officeDocument/2006/relationships/slideLayout" Target="../slideLayouts/slideLayout2826.xml"/><Relationship Id="rId250" Type="http://schemas.openxmlformats.org/officeDocument/2006/relationships/slideLayout" Target="../slideLayouts/slideLayout2423.xml"/><Relationship Id="rId292" Type="http://schemas.openxmlformats.org/officeDocument/2006/relationships/slideLayout" Target="../slideLayouts/slideLayout2465.xml"/><Relationship Id="rId306" Type="http://schemas.openxmlformats.org/officeDocument/2006/relationships/slideLayout" Target="../slideLayouts/slideLayout2479.xml"/><Relationship Id="rId488" Type="http://schemas.openxmlformats.org/officeDocument/2006/relationships/slideLayout" Target="../slideLayouts/slideLayout2661.xml"/><Relationship Id="rId695" Type="http://schemas.openxmlformats.org/officeDocument/2006/relationships/slideLayout" Target="../slideLayouts/slideLayout2868.xml"/><Relationship Id="rId709" Type="http://schemas.openxmlformats.org/officeDocument/2006/relationships/slideLayout" Target="../slideLayouts/slideLayout2882.xml"/><Relationship Id="rId45" Type="http://schemas.openxmlformats.org/officeDocument/2006/relationships/slideLayout" Target="../slideLayouts/slideLayout2218.xml"/><Relationship Id="rId87" Type="http://schemas.openxmlformats.org/officeDocument/2006/relationships/slideLayout" Target="../slideLayouts/slideLayout2260.xml"/><Relationship Id="rId110" Type="http://schemas.openxmlformats.org/officeDocument/2006/relationships/slideLayout" Target="../slideLayouts/slideLayout2283.xml"/><Relationship Id="rId348" Type="http://schemas.openxmlformats.org/officeDocument/2006/relationships/slideLayout" Target="../slideLayouts/slideLayout2521.xml"/><Relationship Id="rId513" Type="http://schemas.openxmlformats.org/officeDocument/2006/relationships/slideLayout" Target="../slideLayouts/slideLayout2686.xml"/><Relationship Id="rId555" Type="http://schemas.openxmlformats.org/officeDocument/2006/relationships/slideLayout" Target="../slideLayouts/slideLayout2728.xml"/><Relationship Id="rId597" Type="http://schemas.openxmlformats.org/officeDocument/2006/relationships/slideLayout" Target="../slideLayouts/slideLayout2770.xml"/><Relationship Id="rId720" Type="http://schemas.openxmlformats.org/officeDocument/2006/relationships/slideLayout" Target="../slideLayouts/slideLayout2893.xml"/><Relationship Id="rId762" Type="http://schemas.openxmlformats.org/officeDocument/2006/relationships/slideLayout" Target="../slideLayouts/slideLayout2935.xml"/><Relationship Id="rId152" Type="http://schemas.openxmlformats.org/officeDocument/2006/relationships/slideLayout" Target="../slideLayouts/slideLayout2325.xml"/><Relationship Id="rId194" Type="http://schemas.openxmlformats.org/officeDocument/2006/relationships/slideLayout" Target="../slideLayouts/slideLayout2367.xml"/><Relationship Id="rId208" Type="http://schemas.openxmlformats.org/officeDocument/2006/relationships/slideLayout" Target="../slideLayouts/slideLayout2381.xml"/><Relationship Id="rId415" Type="http://schemas.openxmlformats.org/officeDocument/2006/relationships/slideLayout" Target="../slideLayouts/slideLayout2588.xml"/><Relationship Id="rId457" Type="http://schemas.openxmlformats.org/officeDocument/2006/relationships/slideLayout" Target="../slideLayouts/slideLayout2630.xml"/><Relationship Id="rId622" Type="http://schemas.openxmlformats.org/officeDocument/2006/relationships/slideLayout" Target="../slideLayouts/slideLayout2795.xml"/><Relationship Id="rId261" Type="http://schemas.openxmlformats.org/officeDocument/2006/relationships/slideLayout" Target="../slideLayouts/slideLayout2434.xml"/><Relationship Id="rId499" Type="http://schemas.openxmlformats.org/officeDocument/2006/relationships/slideLayout" Target="../slideLayouts/slideLayout2672.xml"/><Relationship Id="rId664" Type="http://schemas.openxmlformats.org/officeDocument/2006/relationships/slideLayout" Target="../slideLayouts/slideLayout2837.xml"/><Relationship Id="rId14" Type="http://schemas.openxmlformats.org/officeDocument/2006/relationships/slideLayout" Target="../slideLayouts/slideLayout2187.xml"/><Relationship Id="rId56" Type="http://schemas.openxmlformats.org/officeDocument/2006/relationships/slideLayout" Target="../slideLayouts/slideLayout2229.xml"/><Relationship Id="rId317" Type="http://schemas.openxmlformats.org/officeDocument/2006/relationships/slideLayout" Target="../slideLayouts/slideLayout2490.xml"/><Relationship Id="rId359" Type="http://schemas.openxmlformats.org/officeDocument/2006/relationships/slideLayout" Target="../slideLayouts/slideLayout2532.xml"/><Relationship Id="rId524" Type="http://schemas.openxmlformats.org/officeDocument/2006/relationships/slideLayout" Target="../slideLayouts/slideLayout2697.xml"/><Relationship Id="rId566" Type="http://schemas.openxmlformats.org/officeDocument/2006/relationships/slideLayout" Target="../slideLayouts/slideLayout2739.xml"/><Relationship Id="rId731" Type="http://schemas.openxmlformats.org/officeDocument/2006/relationships/slideLayout" Target="../slideLayouts/slideLayout2904.xml"/><Relationship Id="rId773" Type="http://schemas.openxmlformats.org/officeDocument/2006/relationships/slideLayout" Target="../slideLayouts/slideLayout2946.xml"/><Relationship Id="rId98" Type="http://schemas.openxmlformats.org/officeDocument/2006/relationships/slideLayout" Target="../slideLayouts/slideLayout2271.xml"/><Relationship Id="rId121" Type="http://schemas.openxmlformats.org/officeDocument/2006/relationships/slideLayout" Target="../slideLayouts/slideLayout2294.xml"/><Relationship Id="rId163" Type="http://schemas.openxmlformats.org/officeDocument/2006/relationships/slideLayout" Target="../slideLayouts/slideLayout2336.xml"/><Relationship Id="rId219" Type="http://schemas.openxmlformats.org/officeDocument/2006/relationships/slideLayout" Target="../slideLayouts/slideLayout2392.xml"/><Relationship Id="rId370" Type="http://schemas.openxmlformats.org/officeDocument/2006/relationships/slideLayout" Target="../slideLayouts/slideLayout2543.xml"/><Relationship Id="rId426" Type="http://schemas.openxmlformats.org/officeDocument/2006/relationships/slideLayout" Target="../slideLayouts/slideLayout2599.xml"/><Relationship Id="rId633" Type="http://schemas.openxmlformats.org/officeDocument/2006/relationships/slideLayout" Target="../slideLayouts/slideLayout2806.xml"/><Relationship Id="rId230" Type="http://schemas.openxmlformats.org/officeDocument/2006/relationships/slideLayout" Target="../slideLayouts/slideLayout2403.xml"/><Relationship Id="rId468" Type="http://schemas.openxmlformats.org/officeDocument/2006/relationships/slideLayout" Target="../slideLayouts/slideLayout2641.xml"/><Relationship Id="rId675" Type="http://schemas.openxmlformats.org/officeDocument/2006/relationships/slideLayout" Target="../slideLayouts/slideLayout2848.xml"/><Relationship Id="rId25" Type="http://schemas.openxmlformats.org/officeDocument/2006/relationships/slideLayout" Target="../slideLayouts/slideLayout2198.xml"/><Relationship Id="rId67" Type="http://schemas.openxmlformats.org/officeDocument/2006/relationships/slideLayout" Target="../slideLayouts/slideLayout2240.xml"/><Relationship Id="rId272" Type="http://schemas.openxmlformats.org/officeDocument/2006/relationships/slideLayout" Target="../slideLayouts/slideLayout2445.xml"/><Relationship Id="rId328" Type="http://schemas.openxmlformats.org/officeDocument/2006/relationships/slideLayout" Target="../slideLayouts/slideLayout2501.xml"/><Relationship Id="rId535" Type="http://schemas.openxmlformats.org/officeDocument/2006/relationships/slideLayout" Target="../slideLayouts/slideLayout2708.xml"/><Relationship Id="rId577" Type="http://schemas.openxmlformats.org/officeDocument/2006/relationships/slideLayout" Target="../slideLayouts/slideLayout2750.xml"/><Relationship Id="rId700" Type="http://schemas.openxmlformats.org/officeDocument/2006/relationships/slideLayout" Target="../slideLayouts/slideLayout2873.xml"/><Relationship Id="rId742" Type="http://schemas.openxmlformats.org/officeDocument/2006/relationships/slideLayout" Target="../slideLayouts/slideLayout2915.xml"/><Relationship Id="rId132" Type="http://schemas.openxmlformats.org/officeDocument/2006/relationships/slideLayout" Target="../slideLayouts/slideLayout2305.xml"/><Relationship Id="rId174" Type="http://schemas.openxmlformats.org/officeDocument/2006/relationships/slideLayout" Target="../slideLayouts/slideLayout2347.xml"/><Relationship Id="rId381" Type="http://schemas.openxmlformats.org/officeDocument/2006/relationships/slideLayout" Target="../slideLayouts/slideLayout2554.xml"/><Relationship Id="rId602" Type="http://schemas.openxmlformats.org/officeDocument/2006/relationships/slideLayout" Target="../slideLayouts/slideLayout2775.xml"/><Relationship Id="rId784" Type="http://schemas.openxmlformats.org/officeDocument/2006/relationships/slideLayout" Target="../slideLayouts/slideLayout2957.xml"/><Relationship Id="rId241" Type="http://schemas.openxmlformats.org/officeDocument/2006/relationships/slideLayout" Target="../slideLayouts/slideLayout2414.xml"/><Relationship Id="rId437" Type="http://schemas.openxmlformats.org/officeDocument/2006/relationships/slideLayout" Target="../slideLayouts/slideLayout2610.xml"/><Relationship Id="rId479" Type="http://schemas.openxmlformats.org/officeDocument/2006/relationships/slideLayout" Target="../slideLayouts/slideLayout2652.xml"/><Relationship Id="rId644" Type="http://schemas.openxmlformats.org/officeDocument/2006/relationships/slideLayout" Target="../slideLayouts/slideLayout2817.xml"/><Relationship Id="rId686" Type="http://schemas.openxmlformats.org/officeDocument/2006/relationships/slideLayout" Target="../slideLayouts/slideLayout2859.xml"/><Relationship Id="rId36" Type="http://schemas.openxmlformats.org/officeDocument/2006/relationships/slideLayout" Target="../slideLayouts/slideLayout2209.xml"/><Relationship Id="rId283" Type="http://schemas.openxmlformats.org/officeDocument/2006/relationships/slideLayout" Target="../slideLayouts/slideLayout2456.xml"/><Relationship Id="rId339" Type="http://schemas.openxmlformats.org/officeDocument/2006/relationships/slideLayout" Target="../slideLayouts/slideLayout2512.xml"/><Relationship Id="rId490" Type="http://schemas.openxmlformats.org/officeDocument/2006/relationships/slideLayout" Target="../slideLayouts/slideLayout2663.xml"/><Relationship Id="rId504" Type="http://schemas.openxmlformats.org/officeDocument/2006/relationships/slideLayout" Target="../slideLayouts/slideLayout2677.xml"/><Relationship Id="rId546" Type="http://schemas.openxmlformats.org/officeDocument/2006/relationships/slideLayout" Target="../slideLayouts/slideLayout2719.xml"/><Relationship Id="rId711" Type="http://schemas.openxmlformats.org/officeDocument/2006/relationships/slideLayout" Target="../slideLayouts/slideLayout2884.xml"/><Relationship Id="rId753" Type="http://schemas.openxmlformats.org/officeDocument/2006/relationships/slideLayout" Target="../slideLayouts/slideLayout2926.xml"/><Relationship Id="rId78" Type="http://schemas.openxmlformats.org/officeDocument/2006/relationships/slideLayout" Target="../slideLayouts/slideLayout2251.xml"/><Relationship Id="rId101" Type="http://schemas.openxmlformats.org/officeDocument/2006/relationships/slideLayout" Target="../slideLayouts/slideLayout2274.xml"/><Relationship Id="rId143" Type="http://schemas.openxmlformats.org/officeDocument/2006/relationships/slideLayout" Target="../slideLayouts/slideLayout2316.xml"/><Relationship Id="rId185" Type="http://schemas.openxmlformats.org/officeDocument/2006/relationships/slideLayout" Target="../slideLayouts/slideLayout2358.xml"/><Relationship Id="rId350" Type="http://schemas.openxmlformats.org/officeDocument/2006/relationships/slideLayout" Target="../slideLayouts/slideLayout2523.xml"/><Relationship Id="rId406" Type="http://schemas.openxmlformats.org/officeDocument/2006/relationships/slideLayout" Target="../slideLayouts/slideLayout2579.xml"/><Relationship Id="rId588" Type="http://schemas.openxmlformats.org/officeDocument/2006/relationships/slideLayout" Target="../slideLayouts/slideLayout2761.xml"/><Relationship Id="rId795" Type="http://schemas.openxmlformats.org/officeDocument/2006/relationships/slideLayout" Target="../slideLayouts/slideLayout2968.xml"/><Relationship Id="rId9" Type="http://schemas.openxmlformats.org/officeDocument/2006/relationships/slideLayout" Target="../slideLayouts/slideLayout2182.xml"/><Relationship Id="rId210" Type="http://schemas.openxmlformats.org/officeDocument/2006/relationships/slideLayout" Target="../slideLayouts/slideLayout2383.xml"/><Relationship Id="rId392" Type="http://schemas.openxmlformats.org/officeDocument/2006/relationships/slideLayout" Target="../slideLayouts/slideLayout2565.xml"/><Relationship Id="rId448" Type="http://schemas.openxmlformats.org/officeDocument/2006/relationships/slideLayout" Target="../slideLayouts/slideLayout2621.xml"/><Relationship Id="rId613" Type="http://schemas.openxmlformats.org/officeDocument/2006/relationships/slideLayout" Target="../slideLayouts/slideLayout2786.xml"/><Relationship Id="rId655" Type="http://schemas.openxmlformats.org/officeDocument/2006/relationships/slideLayout" Target="../slideLayouts/slideLayout2828.xml"/><Relationship Id="rId697" Type="http://schemas.openxmlformats.org/officeDocument/2006/relationships/slideLayout" Target="../slideLayouts/slideLayout2870.xml"/><Relationship Id="rId252" Type="http://schemas.openxmlformats.org/officeDocument/2006/relationships/slideLayout" Target="../slideLayouts/slideLayout2425.xml"/><Relationship Id="rId294" Type="http://schemas.openxmlformats.org/officeDocument/2006/relationships/slideLayout" Target="../slideLayouts/slideLayout2467.xml"/><Relationship Id="rId308" Type="http://schemas.openxmlformats.org/officeDocument/2006/relationships/slideLayout" Target="../slideLayouts/slideLayout2481.xml"/><Relationship Id="rId515" Type="http://schemas.openxmlformats.org/officeDocument/2006/relationships/slideLayout" Target="../slideLayouts/slideLayout2688.xml"/><Relationship Id="rId722" Type="http://schemas.openxmlformats.org/officeDocument/2006/relationships/slideLayout" Target="../slideLayouts/slideLayout2895.xml"/><Relationship Id="rId47" Type="http://schemas.openxmlformats.org/officeDocument/2006/relationships/slideLayout" Target="../slideLayouts/slideLayout2220.xml"/><Relationship Id="rId89" Type="http://schemas.openxmlformats.org/officeDocument/2006/relationships/slideLayout" Target="../slideLayouts/slideLayout2262.xml"/><Relationship Id="rId112" Type="http://schemas.openxmlformats.org/officeDocument/2006/relationships/slideLayout" Target="../slideLayouts/slideLayout2285.xml"/><Relationship Id="rId154" Type="http://schemas.openxmlformats.org/officeDocument/2006/relationships/slideLayout" Target="../slideLayouts/slideLayout2327.xml"/><Relationship Id="rId361" Type="http://schemas.openxmlformats.org/officeDocument/2006/relationships/slideLayout" Target="../slideLayouts/slideLayout2534.xml"/><Relationship Id="rId557" Type="http://schemas.openxmlformats.org/officeDocument/2006/relationships/slideLayout" Target="../slideLayouts/slideLayout2730.xml"/><Relationship Id="rId599" Type="http://schemas.openxmlformats.org/officeDocument/2006/relationships/slideLayout" Target="../slideLayouts/slideLayout2772.xml"/><Relationship Id="rId764" Type="http://schemas.openxmlformats.org/officeDocument/2006/relationships/slideLayout" Target="../slideLayouts/slideLayout2937.xml"/><Relationship Id="rId196" Type="http://schemas.openxmlformats.org/officeDocument/2006/relationships/slideLayout" Target="../slideLayouts/slideLayout2369.xml"/><Relationship Id="rId417" Type="http://schemas.openxmlformats.org/officeDocument/2006/relationships/slideLayout" Target="../slideLayouts/slideLayout2590.xml"/><Relationship Id="rId459" Type="http://schemas.openxmlformats.org/officeDocument/2006/relationships/slideLayout" Target="../slideLayouts/slideLayout2632.xml"/><Relationship Id="rId624" Type="http://schemas.openxmlformats.org/officeDocument/2006/relationships/slideLayout" Target="../slideLayouts/slideLayout2797.xml"/><Relationship Id="rId666" Type="http://schemas.openxmlformats.org/officeDocument/2006/relationships/slideLayout" Target="../slideLayouts/slideLayout2839.xml"/><Relationship Id="rId16" Type="http://schemas.openxmlformats.org/officeDocument/2006/relationships/slideLayout" Target="../slideLayouts/slideLayout2189.xml"/><Relationship Id="rId221" Type="http://schemas.openxmlformats.org/officeDocument/2006/relationships/slideLayout" Target="../slideLayouts/slideLayout2394.xml"/><Relationship Id="rId263" Type="http://schemas.openxmlformats.org/officeDocument/2006/relationships/slideLayout" Target="../slideLayouts/slideLayout2436.xml"/><Relationship Id="rId319" Type="http://schemas.openxmlformats.org/officeDocument/2006/relationships/slideLayout" Target="../slideLayouts/slideLayout2492.xml"/><Relationship Id="rId470" Type="http://schemas.openxmlformats.org/officeDocument/2006/relationships/slideLayout" Target="../slideLayouts/slideLayout2643.xml"/><Relationship Id="rId526" Type="http://schemas.openxmlformats.org/officeDocument/2006/relationships/slideLayout" Target="../slideLayouts/slideLayout2699.xml"/><Relationship Id="rId58" Type="http://schemas.openxmlformats.org/officeDocument/2006/relationships/slideLayout" Target="../slideLayouts/slideLayout2231.xml"/><Relationship Id="rId123" Type="http://schemas.openxmlformats.org/officeDocument/2006/relationships/slideLayout" Target="../slideLayouts/slideLayout2296.xml"/><Relationship Id="rId330" Type="http://schemas.openxmlformats.org/officeDocument/2006/relationships/slideLayout" Target="../slideLayouts/slideLayout2503.xml"/><Relationship Id="rId568" Type="http://schemas.openxmlformats.org/officeDocument/2006/relationships/slideLayout" Target="../slideLayouts/slideLayout2741.xml"/><Relationship Id="rId733" Type="http://schemas.openxmlformats.org/officeDocument/2006/relationships/slideLayout" Target="../slideLayouts/slideLayout2906.xml"/><Relationship Id="rId775" Type="http://schemas.openxmlformats.org/officeDocument/2006/relationships/slideLayout" Target="../slideLayouts/slideLayout2948.xml"/><Relationship Id="rId165" Type="http://schemas.openxmlformats.org/officeDocument/2006/relationships/slideLayout" Target="../slideLayouts/slideLayout2338.xml"/><Relationship Id="rId372" Type="http://schemas.openxmlformats.org/officeDocument/2006/relationships/slideLayout" Target="../slideLayouts/slideLayout2545.xml"/><Relationship Id="rId428" Type="http://schemas.openxmlformats.org/officeDocument/2006/relationships/slideLayout" Target="../slideLayouts/slideLayout2601.xml"/><Relationship Id="rId635" Type="http://schemas.openxmlformats.org/officeDocument/2006/relationships/slideLayout" Target="../slideLayouts/slideLayout2808.xml"/><Relationship Id="rId677" Type="http://schemas.openxmlformats.org/officeDocument/2006/relationships/slideLayout" Target="../slideLayouts/slideLayout2850.xml"/><Relationship Id="rId800" Type="http://schemas.openxmlformats.org/officeDocument/2006/relationships/slideLayout" Target="../slideLayouts/slideLayout2973.xml"/><Relationship Id="rId232" Type="http://schemas.openxmlformats.org/officeDocument/2006/relationships/slideLayout" Target="../slideLayouts/slideLayout2405.xml"/><Relationship Id="rId274" Type="http://schemas.openxmlformats.org/officeDocument/2006/relationships/slideLayout" Target="../slideLayouts/slideLayout2447.xml"/><Relationship Id="rId481" Type="http://schemas.openxmlformats.org/officeDocument/2006/relationships/slideLayout" Target="../slideLayouts/slideLayout2654.xml"/><Relationship Id="rId702" Type="http://schemas.openxmlformats.org/officeDocument/2006/relationships/slideLayout" Target="../slideLayouts/slideLayout2875.xml"/><Relationship Id="rId27" Type="http://schemas.openxmlformats.org/officeDocument/2006/relationships/slideLayout" Target="../slideLayouts/slideLayout2200.xml"/><Relationship Id="rId69" Type="http://schemas.openxmlformats.org/officeDocument/2006/relationships/slideLayout" Target="../slideLayouts/slideLayout2242.xml"/><Relationship Id="rId134" Type="http://schemas.openxmlformats.org/officeDocument/2006/relationships/slideLayout" Target="../slideLayouts/slideLayout2307.xml"/><Relationship Id="rId537" Type="http://schemas.openxmlformats.org/officeDocument/2006/relationships/slideLayout" Target="../slideLayouts/slideLayout2710.xml"/><Relationship Id="rId579" Type="http://schemas.openxmlformats.org/officeDocument/2006/relationships/slideLayout" Target="../slideLayouts/slideLayout2752.xml"/><Relationship Id="rId744" Type="http://schemas.openxmlformats.org/officeDocument/2006/relationships/slideLayout" Target="../slideLayouts/slideLayout2917.xml"/><Relationship Id="rId786" Type="http://schemas.openxmlformats.org/officeDocument/2006/relationships/slideLayout" Target="../slideLayouts/slideLayout2959.xml"/><Relationship Id="rId80" Type="http://schemas.openxmlformats.org/officeDocument/2006/relationships/slideLayout" Target="../slideLayouts/slideLayout2253.xml"/><Relationship Id="rId176" Type="http://schemas.openxmlformats.org/officeDocument/2006/relationships/slideLayout" Target="../slideLayouts/slideLayout2349.xml"/><Relationship Id="rId341" Type="http://schemas.openxmlformats.org/officeDocument/2006/relationships/slideLayout" Target="../slideLayouts/slideLayout2514.xml"/><Relationship Id="rId383" Type="http://schemas.openxmlformats.org/officeDocument/2006/relationships/slideLayout" Target="../slideLayouts/slideLayout2556.xml"/><Relationship Id="rId439" Type="http://schemas.openxmlformats.org/officeDocument/2006/relationships/slideLayout" Target="../slideLayouts/slideLayout2612.xml"/><Relationship Id="rId590" Type="http://schemas.openxmlformats.org/officeDocument/2006/relationships/slideLayout" Target="../slideLayouts/slideLayout2763.xml"/><Relationship Id="rId604" Type="http://schemas.openxmlformats.org/officeDocument/2006/relationships/slideLayout" Target="../slideLayouts/slideLayout2777.xml"/><Relationship Id="rId646" Type="http://schemas.openxmlformats.org/officeDocument/2006/relationships/slideLayout" Target="../slideLayouts/slideLayout2819.xml"/><Relationship Id="rId201" Type="http://schemas.openxmlformats.org/officeDocument/2006/relationships/slideLayout" Target="../slideLayouts/slideLayout2374.xml"/><Relationship Id="rId243" Type="http://schemas.openxmlformats.org/officeDocument/2006/relationships/slideLayout" Target="../slideLayouts/slideLayout2416.xml"/><Relationship Id="rId285" Type="http://schemas.openxmlformats.org/officeDocument/2006/relationships/slideLayout" Target="../slideLayouts/slideLayout2458.xml"/><Relationship Id="rId450" Type="http://schemas.openxmlformats.org/officeDocument/2006/relationships/slideLayout" Target="../slideLayouts/slideLayout2623.xml"/><Relationship Id="rId506" Type="http://schemas.openxmlformats.org/officeDocument/2006/relationships/slideLayout" Target="../slideLayouts/slideLayout2679.xml"/><Relationship Id="rId688" Type="http://schemas.openxmlformats.org/officeDocument/2006/relationships/slideLayout" Target="../slideLayouts/slideLayout2861.xml"/><Relationship Id="rId38" Type="http://schemas.openxmlformats.org/officeDocument/2006/relationships/slideLayout" Target="../slideLayouts/slideLayout2211.xml"/><Relationship Id="rId103" Type="http://schemas.openxmlformats.org/officeDocument/2006/relationships/slideLayout" Target="../slideLayouts/slideLayout2276.xml"/><Relationship Id="rId310" Type="http://schemas.openxmlformats.org/officeDocument/2006/relationships/slideLayout" Target="../slideLayouts/slideLayout2483.xml"/><Relationship Id="rId492" Type="http://schemas.openxmlformats.org/officeDocument/2006/relationships/slideLayout" Target="../slideLayouts/slideLayout2665.xml"/><Relationship Id="rId548" Type="http://schemas.openxmlformats.org/officeDocument/2006/relationships/slideLayout" Target="../slideLayouts/slideLayout2721.xml"/><Relationship Id="rId713" Type="http://schemas.openxmlformats.org/officeDocument/2006/relationships/slideLayout" Target="../slideLayouts/slideLayout2886.xml"/><Relationship Id="rId755" Type="http://schemas.openxmlformats.org/officeDocument/2006/relationships/slideLayout" Target="../slideLayouts/slideLayout2928.xml"/><Relationship Id="rId797" Type="http://schemas.openxmlformats.org/officeDocument/2006/relationships/slideLayout" Target="../slideLayouts/slideLayout2970.xml"/><Relationship Id="rId91" Type="http://schemas.openxmlformats.org/officeDocument/2006/relationships/slideLayout" Target="../slideLayouts/slideLayout2264.xml"/><Relationship Id="rId145" Type="http://schemas.openxmlformats.org/officeDocument/2006/relationships/slideLayout" Target="../slideLayouts/slideLayout2318.xml"/><Relationship Id="rId187" Type="http://schemas.openxmlformats.org/officeDocument/2006/relationships/slideLayout" Target="../slideLayouts/slideLayout2360.xml"/><Relationship Id="rId352" Type="http://schemas.openxmlformats.org/officeDocument/2006/relationships/slideLayout" Target="../slideLayouts/slideLayout2525.xml"/><Relationship Id="rId394" Type="http://schemas.openxmlformats.org/officeDocument/2006/relationships/slideLayout" Target="../slideLayouts/slideLayout2567.xml"/><Relationship Id="rId408" Type="http://schemas.openxmlformats.org/officeDocument/2006/relationships/slideLayout" Target="../slideLayouts/slideLayout2581.xml"/><Relationship Id="rId615" Type="http://schemas.openxmlformats.org/officeDocument/2006/relationships/slideLayout" Target="../slideLayouts/slideLayout2788.xml"/><Relationship Id="rId212" Type="http://schemas.openxmlformats.org/officeDocument/2006/relationships/slideLayout" Target="../slideLayouts/slideLayout2385.xml"/><Relationship Id="rId254" Type="http://schemas.openxmlformats.org/officeDocument/2006/relationships/slideLayout" Target="../slideLayouts/slideLayout2427.xml"/><Relationship Id="rId657" Type="http://schemas.openxmlformats.org/officeDocument/2006/relationships/slideLayout" Target="../slideLayouts/slideLayout2830.xml"/><Relationship Id="rId699" Type="http://schemas.openxmlformats.org/officeDocument/2006/relationships/slideLayout" Target="../slideLayouts/slideLayout2872.xml"/><Relationship Id="rId49" Type="http://schemas.openxmlformats.org/officeDocument/2006/relationships/slideLayout" Target="../slideLayouts/slideLayout2222.xml"/><Relationship Id="rId114" Type="http://schemas.openxmlformats.org/officeDocument/2006/relationships/slideLayout" Target="../slideLayouts/slideLayout2287.xml"/><Relationship Id="rId296" Type="http://schemas.openxmlformats.org/officeDocument/2006/relationships/slideLayout" Target="../slideLayouts/slideLayout2469.xml"/><Relationship Id="rId461" Type="http://schemas.openxmlformats.org/officeDocument/2006/relationships/slideLayout" Target="../slideLayouts/slideLayout2634.xml"/><Relationship Id="rId517" Type="http://schemas.openxmlformats.org/officeDocument/2006/relationships/slideLayout" Target="../slideLayouts/slideLayout2690.xml"/><Relationship Id="rId559" Type="http://schemas.openxmlformats.org/officeDocument/2006/relationships/slideLayout" Target="../slideLayouts/slideLayout2732.xml"/><Relationship Id="rId724" Type="http://schemas.openxmlformats.org/officeDocument/2006/relationships/slideLayout" Target="../slideLayouts/slideLayout2897.xml"/><Relationship Id="rId766" Type="http://schemas.openxmlformats.org/officeDocument/2006/relationships/slideLayout" Target="../slideLayouts/slideLayout2939.xml"/><Relationship Id="rId60" Type="http://schemas.openxmlformats.org/officeDocument/2006/relationships/slideLayout" Target="../slideLayouts/slideLayout2233.xml"/><Relationship Id="rId156" Type="http://schemas.openxmlformats.org/officeDocument/2006/relationships/slideLayout" Target="../slideLayouts/slideLayout2329.xml"/><Relationship Id="rId198" Type="http://schemas.openxmlformats.org/officeDocument/2006/relationships/slideLayout" Target="../slideLayouts/slideLayout2371.xml"/><Relationship Id="rId321" Type="http://schemas.openxmlformats.org/officeDocument/2006/relationships/slideLayout" Target="../slideLayouts/slideLayout2494.xml"/><Relationship Id="rId363" Type="http://schemas.openxmlformats.org/officeDocument/2006/relationships/slideLayout" Target="../slideLayouts/slideLayout2536.xml"/><Relationship Id="rId419" Type="http://schemas.openxmlformats.org/officeDocument/2006/relationships/slideLayout" Target="../slideLayouts/slideLayout2592.xml"/><Relationship Id="rId570" Type="http://schemas.openxmlformats.org/officeDocument/2006/relationships/slideLayout" Target="../slideLayouts/slideLayout2743.xml"/><Relationship Id="rId626" Type="http://schemas.openxmlformats.org/officeDocument/2006/relationships/slideLayout" Target="../slideLayouts/slideLayout2799.xml"/><Relationship Id="rId223" Type="http://schemas.openxmlformats.org/officeDocument/2006/relationships/slideLayout" Target="../slideLayouts/slideLayout2396.xml"/><Relationship Id="rId430" Type="http://schemas.openxmlformats.org/officeDocument/2006/relationships/slideLayout" Target="../slideLayouts/slideLayout2603.xml"/><Relationship Id="rId668" Type="http://schemas.openxmlformats.org/officeDocument/2006/relationships/slideLayout" Target="../slideLayouts/slideLayout2841.xml"/><Relationship Id="rId18" Type="http://schemas.openxmlformats.org/officeDocument/2006/relationships/slideLayout" Target="../slideLayouts/slideLayout2191.xml"/><Relationship Id="rId265" Type="http://schemas.openxmlformats.org/officeDocument/2006/relationships/slideLayout" Target="../slideLayouts/slideLayout2438.xml"/><Relationship Id="rId472" Type="http://schemas.openxmlformats.org/officeDocument/2006/relationships/slideLayout" Target="../slideLayouts/slideLayout2645.xml"/><Relationship Id="rId528" Type="http://schemas.openxmlformats.org/officeDocument/2006/relationships/slideLayout" Target="../slideLayouts/slideLayout2701.xml"/><Relationship Id="rId735" Type="http://schemas.openxmlformats.org/officeDocument/2006/relationships/slideLayout" Target="../slideLayouts/slideLayout2908.xml"/><Relationship Id="rId125" Type="http://schemas.openxmlformats.org/officeDocument/2006/relationships/slideLayout" Target="../slideLayouts/slideLayout2298.xml"/><Relationship Id="rId167" Type="http://schemas.openxmlformats.org/officeDocument/2006/relationships/slideLayout" Target="../slideLayouts/slideLayout2340.xml"/><Relationship Id="rId332" Type="http://schemas.openxmlformats.org/officeDocument/2006/relationships/slideLayout" Target="../slideLayouts/slideLayout2505.xml"/><Relationship Id="rId374" Type="http://schemas.openxmlformats.org/officeDocument/2006/relationships/slideLayout" Target="../slideLayouts/slideLayout2547.xml"/><Relationship Id="rId581" Type="http://schemas.openxmlformats.org/officeDocument/2006/relationships/slideLayout" Target="../slideLayouts/slideLayout2754.xml"/><Relationship Id="rId777" Type="http://schemas.openxmlformats.org/officeDocument/2006/relationships/slideLayout" Target="../slideLayouts/slideLayout2950.xml"/><Relationship Id="rId71" Type="http://schemas.openxmlformats.org/officeDocument/2006/relationships/slideLayout" Target="../slideLayouts/slideLayout2244.xml"/><Relationship Id="rId234" Type="http://schemas.openxmlformats.org/officeDocument/2006/relationships/slideLayout" Target="../slideLayouts/slideLayout2407.xml"/><Relationship Id="rId637" Type="http://schemas.openxmlformats.org/officeDocument/2006/relationships/slideLayout" Target="../slideLayouts/slideLayout2810.xml"/><Relationship Id="rId679" Type="http://schemas.openxmlformats.org/officeDocument/2006/relationships/slideLayout" Target="../slideLayouts/slideLayout2852.xml"/><Relationship Id="rId802" Type="http://schemas.openxmlformats.org/officeDocument/2006/relationships/image" Target="../media/image1.emf"/><Relationship Id="rId2" Type="http://schemas.openxmlformats.org/officeDocument/2006/relationships/slideLayout" Target="../slideLayouts/slideLayout2175.xml"/><Relationship Id="rId29" Type="http://schemas.openxmlformats.org/officeDocument/2006/relationships/slideLayout" Target="../slideLayouts/slideLayout2202.xml"/><Relationship Id="rId276" Type="http://schemas.openxmlformats.org/officeDocument/2006/relationships/slideLayout" Target="../slideLayouts/slideLayout2449.xml"/><Relationship Id="rId441" Type="http://schemas.openxmlformats.org/officeDocument/2006/relationships/slideLayout" Target="../slideLayouts/slideLayout2614.xml"/><Relationship Id="rId483" Type="http://schemas.openxmlformats.org/officeDocument/2006/relationships/slideLayout" Target="../slideLayouts/slideLayout2656.xml"/><Relationship Id="rId539" Type="http://schemas.openxmlformats.org/officeDocument/2006/relationships/slideLayout" Target="../slideLayouts/slideLayout2712.xml"/><Relationship Id="rId690" Type="http://schemas.openxmlformats.org/officeDocument/2006/relationships/slideLayout" Target="../slideLayouts/slideLayout2863.xml"/><Relationship Id="rId704" Type="http://schemas.openxmlformats.org/officeDocument/2006/relationships/slideLayout" Target="../slideLayouts/slideLayout2877.xml"/><Relationship Id="rId746" Type="http://schemas.openxmlformats.org/officeDocument/2006/relationships/slideLayout" Target="../slideLayouts/slideLayout2919.xml"/><Relationship Id="rId40" Type="http://schemas.openxmlformats.org/officeDocument/2006/relationships/slideLayout" Target="../slideLayouts/slideLayout2213.xml"/><Relationship Id="rId136" Type="http://schemas.openxmlformats.org/officeDocument/2006/relationships/slideLayout" Target="../slideLayouts/slideLayout2309.xml"/><Relationship Id="rId178" Type="http://schemas.openxmlformats.org/officeDocument/2006/relationships/slideLayout" Target="../slideLayouts/slideLayout2351.xml"/><Relationship Id="rId301" Type="http://schemas.openxmlformats.org/officeDocument/2006/relationships/slideLayout" Target="../slideLayouts/slideLayout2474.xml"/><Relationship Id="rId343" Type="http://schemas.openxmlformats.org/officeDocument/2006/relationships/slideLayout" Target="../slideLayouts/slideLayout2516.xml"/><Relationship Id="rId550" Type="http://schemas.openxmlformats.org/officeDocument/2006/relationships/slideLayout" Target="../slideLayouts/slideLayout2723.xml"/><Relationship Id="rId788" Type="http://schemas.openxmlformats.org/officeDocument/2006/relationships/slideLayout" Target="../slideLayouts/slideLayout2961.xml"/><Relationship Id="rId82" Type="http://schemas.openxmlformats.org/officeDocument/2006/relationships/slideLayout" Target="../slideLayouts/slideLayout2255.xml"/><Relationship Id="rId203" Type="http://schemas.openxmlformats.org/officeDocument/2006/relationships/slideLayout" Target="../slideLayouts/slideLayout2376.xml"/><Relationship Id="rId385" Type="http://schemas.openxmlformats.org/officeDocument/2006/relationships/slideLayout" Target="../slideLayouts/slideLayout2558.xml"/><Relationship Id="rId592" Type="http://schemas.openxmlformats.org/officeDocument/2006/relationships/slideLayout" Target="../slideLayouts/slideLayout2765.xml"/><Relationship Id="rId606" Type="http://schemas.openxmlformats.org/officeDocument/2006/relationships/slideLayout" Target="../slideLayouts/slideLayout2779.xml"/><Relationship Id="rId648" Type="http://schemas.openxmlformats.org/officeDocument/2006/relationships/slideLayout" Target="../slideLayouts/slideLayout2821.xml"/><Relationship Id="rId245" Type="http://schemas.openxmlformats.org/officeDocument/2006/relationships/slideLayout" Target="../slideLayouts/slideLayout2418.xml"/><Relationship Id="rId287" Type="http://schemas.openxmlformats.org/officeDocument/2006/relationships/slideLayout" Target="../slideLayouts/slideLayout2460.xml"/><Relationship Id="rId410" Type="http://schemas.openxmlformats.org/officeDocument/2006/relationships/slideLayout" Target="../slideLayouts/slideLayout2583.xml"/><Relationship Id="rId452" Type="http://schemas.openxmlformats.org/officeDocument/2006/relationships/slideLayout" Target="../slideLayouts/slideLayout2625.xml"/><Relationship Id="rId494" Type="http://schemas.openxmlformats.org/officeDocument/2006/relationships/slideLayout" Target="../slideLayouts/slideLayout2667.xml"/><Relationship Id="rId508" Type="http://schemas.openxmlformats.org/officeDocument/2006/relationships/slideLayout" Target="../slideLayouts/slideLayout2681.xml"/><Relationship Id="rId715" Type="http://schemas.openxmlformats.org/officeDocument/2006/relationships/slideLayout" Target="../slideLayouts/slideLayout2888.xml"/><Relationship Id="rId105" Type="http://schemas.openxmlformats.org/officeDocument/2006/relationships/slideLayout" Target="../slideLayouts/slideLayout2278.xml"/><Relationship Id="rId147" Type="http://schemas.openxmlformats.org/officeDocument/2006/relationships/slideLayout" Target="../slideLayouts/slideLayout2320.xml"/><Relationship Id="rId312" Type="http://schemas.openxmlformats.org/officeDocument/2006/relationships/slideLayout" Target="../slideLayouts/slideLayout2485.xml"/><Relationship Id="rId354" Type="http://schemas.openxmlformats.org/officeDocument/2006/relationships/slideLayout" Target="../slideLayouts/slideLayout2527.xml"/><Relationship Id="rId757" Type="http://schemas.openxmlformats.org/officeDocument/2006/relationships/slideLayout" Target="../slideLayouts/slideLayout2930.xml"/><Relationship Id="rId799" Type="http://schemas.openxmlformats.org/officeDocument/2006/relationships/slideLayout" Target="../slideLayouts/slideLayout2972.xml"/><Relationship Id="rId51" Type="http://schemas.openxmlformats.org/officeDocument/2006/relationships/slideLayout" Target="../slideLayouts/slideLayout2224.xml"/><Relationship Id="rId93" Type="http://schemas.openxmlformats.org/officeDocument/2006/relationships/slideLayout" Target="../slideLayouts/slideLayout2266.xml"/><Relationship Id="rId189" Type="http://schemas.openxmlformats.org/officeDocument/2006/relationships/slideLayout" Target="../slideLayouts/slideLayout2362.xml"/><Relationship Id="rId396" Type="http://schemas.openxmlformats.org/officeDocument/2006/relationships/slideLayout" Target="../slideLayouts/slideLayout2569.xml"/><Relationship Id="rId561" Type="http://schemas.openxmlformats.org/officeDocument/2006/relationships/slideLayout" Target="../slideLayouts/slideLayout2734.xml"/><Relationship Id="rId617" Type="http://schemas.openxmlformats.org/officeDocument/2006/relationships/slideLayout" Target="../slideLayouts/slideLayout2790.xml"/><Relationship Id="rId659" Type="http://schemas.openxmlformats.org/officeDocument/2006/relationships/slideLayout" Target="../slideLayouts/slideLayout2832.xml"/><Relationship Id="rId214" Type="http://schemas.openxmlformats.org/officeDocument/2006/relationships/slideLayout" Target="../slideLayouts/slideLayout2387.xml"/><Relationship Id="rId256" Type="http://schemas.openxmlformats.org/officeDocument/2006/relationships/slideLayout" Target="../slideLayouts/slideLayout2429.xml"/><Relationship Id="rId298" Type="http://schemas.openxmlformats.org/officeDocument/2006/relationships/slideLayout" Target="../slideLayouts/slideLayout2471.xml"/><Relationship Id="rId421" Type="http://schemas.openxmlformats.org/officeDocument/2006/relationships/slideLayout" Target="../slideLayouts/slideLayout2594.xml"/><Relationship Id="rId463" Type="http://schemas.openxmlformats.org/officeDocument/2006/relationships/slideLayout" Target="../slideLayouts/slideLayout2636.xml"/><Relationship Id="rId519" Type="http://schemas.openxmlformats.org/officeDocument/2006/relationships/slideLayout" Target="../slideLayouts/slideLayout2692.xml"/><Relationship Id="rId670" Type="http://schemas.openxmlformats.org/officeDocument/2006/relationships/slideLayout" Target="../slideLayouts/slideLayout2843.xml"/><Relationship Id="rId116" Type="http://schemas.openxmlformats.org/officeDocument/2006/relationships/slideLayout" Target="../slideLayouts/slideLayout2289.xml"/><Relationship Id="rId158" Type="http://schemas.openxmlformats.org/officeDocument/2006/relationships/slideLayout" Target="../slideLayouts/slideLayout2331.xml"/><Relationship Id="rId323" Type="http://schemas.openxmlformats.org/officeDocument/2006/relationships/slideLayout" Target="../slideLayouts/slideLayout2496.xml"/><Relationship Id="rId530" Type="http://schemas.openxmlformats.org/officeDocument/2006/relationships/slideLayout" Target="../slideLayouts/slideLayout2703.xml"/><Relationship Id="rId726" Type="http://schemas.openxmlformats.org/officeDocument/2006/relationships/slideLayout" Target="../slideLayouts/slideLayout2899.xml"/><Relationship Id="rId768" Type="http://schemas.openxmlformats.org/officeDocument/2006/relationships/slideLayout" Target="../slideLayouts/slideLayout2941.xml"/><Relationship Id="rId20" Type="http://schemas.openxmlformats.org/officeDocument/2006/relationships/slideLayout" Target="../slideLayouts/slideLayout2193.xml"/><Relationship Id="rId62" Type="http://schemas.openxmlformats.org/officeDocument/2006/relationships/slideLayout" Target="../slideLayouts/slideLayout2235.xml"/><Relationship Id="rId365" Type="http://schemas.openxmlformats.org/officeDocument/2006/relationships/slideLayout" Target="../slideLayouts/slideLayout2538.xml"/><Relationship Id="rId572" Type="http://schemas.openxmlformats.org/officeDocument/2006/relationships/slideLayout" Target="../slideLayouts/slideLayout2745.xml"/><Relationship Id="rId628" Type="http://schemas.openxmlformats.org/officeDocument/2006/relationships/slideLayout" Target="../slideLayouts/slideLayout2801.xml"/><Relationship Id="rId225" Type="http://schemas.openxmlformats.org/officeDocument/2006/relationships/slideLayout" Target="../slideLayouts/slideLayout2398.xml"/><Relationship Id="rId267" Type="http://schemas.openxmlformats.org/officeDocument/2006/relationships/slideLayout" Target="../slideLayouts/slideLayout2440.xml"/><Relationship Id="rId432" Type="http://schemas.openxmlformats.org/officeDocument/2006/relationships/slideLayout" Target="../slideLayouts/slideLayout2605.xml"/><Relationship Id="rId474" Type="http://schemas.openxmlformats.org/officeDocument/2006/relationships/slideLayout" Target="../slideLayouts/slideLayout2647.xml"/><Relationship Id="rId127" Type="http://schemas.openxmlformats.org/officeDocument/2006/relationships/slideLayout" Target="../slideLayouts/slideLayout2300.xml"/><Relationship Id="rId681" Type="http://schemas.openxmlformats.org/officeDocument/2006/relationships/slideLayout" Target="../slideLayouts/slideLayout2854.xml"/><Relationship Id="rId737" Type="http://schemas.openxmlformats.org/officeDocument/2006/relationships/slideLayout" Target="../slideLayouts/slideLayout2910.xml"/><Relationship Id="rId779" Type="http://schemas.openxmlformats.org/officeDocument/2006/relationships/slideLayout" Target="../slideLayouts/slideLayout2952.xml"/><Relationship Id="rId31" Type="http://schemas.openxmlformats.org/officeDocument/2006/relationships/slideLayout" Target="../slideLayouts/slideLayout2204.xml"/><Relationship Id="rId73" Type="http://schemas.openxmlformats.org/officeDocument/2006/relationships/slideLayout" Target="../slideLayouts/slideLayout2246.xml"/><Relationship Id="rId169" Type="http://schemas.openxmlformats.org/officeDocument/2006/relationships/slideLayout" Target="../slideLayouts/slideLayout2342.xml"/><Relationship Id="rId334" Type="http://schemas.openxmlformats.org/officeDocument/2006/relationships/slideLayout" Target="../slideLayouts/slideLayout2507.xml"/><Relationship Id="rId376" Type="http://schemas.openxmlformats.org/officeDocument/2006/relationships/slideLayout" Target="../slideLayouts/slideLayout2549.xml"/><Relationship Id="rId541" Type="http://schemas.openxmlformats.org/officeDocument/2006/relationships/slideLayout" Target="../slideLayouts/slideLayout2714.xml"/><Relationship Id="rId583" Type="http://schemas.openxmlformats.org/officeDocument/2006/relationships/slideLayout" Target="../slideLayouts/slideLayout2756.xml"/><Relationship Id="rId639" Type="http://schemas.openxmlformats.org/officeDocument/2006/relationships/slideLayout" Target="../slideLayouts/slideLayout2812.xml"/><Relationship Id="rId790" Type="http://schemas.openxmlformats.org/officeDocument/2006/relationships/slideLayout" Target="../slideLayouts/slideLayout2963.xml"/><Relationship Id="rId804" Type="http://schemas.openxmlformats.org/officeDocument/2006/relationships/image" Target="../media/image3.png"/><Relationship Id="rId4" Type="http://schemas.openxmlformats.org/officeDocument/2006/relationships/slideLayout" Target="../slideLayouts/slideLayout2177.xml"/><Relationship Id="rId180" Type="http://schemas.openxmlformats.org/officeDocument/2006/relationships/slideLayout" Target="../slideLayouts/slideLayout2353.xml"/><Relationship Id="rId236" Type="http://schemas.openxmlformats.org/officeDocument/2006/relationships/slideLayout" Target="../slideLayouts/slideLayout2409.xml"/><Relationship Id="rId278" Type="http://schemas.openxmlformats.org/officeDocument/2006/relationships/slideLayout" Target="../slideLayouts/slideLayout2451.xml"/><Relationship Id="rId401" Type="http://schemas.openxmlformats.org/officeDocument/2006/relationships/slideLayout" Target="../slideLayouts/slideLayout2574.xml"/><Relationship Id="rId443" Type="http://schemas.openxmlformats.org/officeDocument/2006/relationships/slideLayout" Target="../slideLayouts/slideLayout2616.xml"/><Relationship Id="rId650" Type="http://schemas.openxmlformats.org/officeDocument/2006/relationships/slideLayout" Target="../slideLayouts/slideLayout2823.xml"/><Relationship Id="rId303" Type="http://schemas.openxmlformats.org/officeDocument/2006/relationships/slideLayout" Target="../slideLayouts/slideLayout2476.xml"/><Relationship Id="rId485" Type="http://schemas.openxmlformats.org/officeDocument/2006/relationships/slideLayout" Target="../slideLayouts/slideLayout2658.xml"/><Relationship Id="rId692" Type="http://schemas.openxmlformats.org/officeDocument/2006/relationships/slideLayout" Target="../slideLayouts/slideLayout2865.xml"/><Relationship Id="rId706" Type="http://schemas.openxmlformats.org/officeDocument/2006/relationships/slideLayout" Target="../slideLayouts/slideLayout2879.xml"/><Relationship Id="rId748" Type="http://schemas.openxmlformats.org/officeDocument/2006/relationships/slideLayout" Target="../slideLayouts/slideLayout2921.xml"/><Relationship Id="rId42" Type="http://schemas.openxmlformats.org/officeDocument/2006/relationships/slideLayout" Target="../slideLayouts/slideLayout2215.xml"/><Relationship Id="rId84" Type="http://schemas.openxmlformats.org/officeDocument/2006/relationships/slideLayout" Target="../slideLayouts/slideLayout2257.xml"/><Relationship Id="rId138" Type="http://schemas.openxmlformats.org/officeDocument/2006/relationships/slideLayout" Target="../slideLayouts/slideLayout2311.xml"/><Relationship Id="rId345" Type="http://schemas.openxmlformats.org/officeDocument/2006/relationships/slideLayout" Target="../slideLayouts/slideLayout2518.xml"/><Relationship Id="rId387" Type="http://schemas.openxmlformats.org/officeDocument/2006/relationships/slideLayout" Target="../slideLayouts/slideLayout2560.xml"/><Relationship Id="rId510" Type="http://schemas.openxmlformats.org/officeDocument/2006/relationships/slideLayout" Target="../slideLayouts/slideLayout2683.xml"/><Relationship Id="rId552" Type="http://schemas.openxmlformats.org/officeDocument/2006/relationships/slideLayout" Target="../slideLayouts/slideLayout2725.xml"/><Relationship Id="rId594" Type="http://schemas.openxmlformats.org/officeDocument/2006/relationships/slideLayout" Target="../slideLayouts/slideLayout2767.xml"/><Relationship Id="rId608" Type="http://schemas.openxmlformats.org/officeDocument/2006/relationships/slideLayout" Target="../slideLayouts/slideLayout2781.xml"/><Relationship Id="rId191" Type="http://schemas.openxmlformats.org/officeDocument/2006/relationships/slideLayout" Target="../slideLayouts/slideLayout2364.xml"/><Relationship Id="rId205" Type="http://schemas.openxmlformats.org/officeDocument/2006/relationships/slideLayout" Target="../slideLayouts/slideLayout2378.xml"/><Relationship Id="rId247" Type="http://schemas.openxmlformats.org/officeDocument/2006/relationships/slideLayout" Target="../slideLayouts/slideLayout2420.xml"/><Relationship Id="rId412" Type="http://schemas.openxmlformats.org/officeDocument/2006/relationships/slideLayout" Target="../slideLayouts/slideLayout2585.xml"/><Relationship Id="rId107" Type="http://schemas.openxmlformats.org/officeDocument/2006/relationships/slideLayout" Target="../slideLayouts/slideLayout2280.xml"/><Relationship Id="rId289" Type="http://schemas.openxmlformats.org/officeDocument/2006/relationships/slideLayout" Target="../slideLayouts/slideLayout2462.xml"/><Relationship Id="rId454" Type="http://schemas.openxmlformats.org/officeDocument/2006/relationships/slideLayout" Target="../slideLayouts/slideLayout2627.xml"/><Relationship Id="rId496" Type="http://schemas.openxmlformats.org/officeDocument/2006/relationships/slideLayout" Target="../slideLayouts/slideLayout2669.xml"/><Relationship Id="rId661" Type="http://schemas.openxmlformats.org/officeDocument/2006/relationships/slideLayout" Target="../slideLayouts/slideLayout2834.xml"/><Relationship Id="rId717" Type="http://schemas.openxmlformats.org/officeDocument/2006/relationships/slideLayout" Target="../slideLayouts/slideLayout2890.xml"/><Relationship Id="rId759" Type="http://schemas.openxmlformats.org/officeDocument/2006/relationships/slideLayout" Target="../slideLayouts/slideLayout2932.xml"/><Relationship Id="rId11" Type="http://schemas.openxmlformats.org/officeDocument/2006/relationships/slideLayout" Target="../slideLayouts/slideLayout2184.xml"/><Relationship Id="rId53" Type="http://schemas.openxmlformats.org/officeDocument/2006/relationships/slideLayout" Target="../slideLayouts/slideLayout2226.xml"/><Relationship Id="rId149" Type="http://schemas.openxmlformats.org/officeDocument/2006/relationships/slideLayout" Target="../slideLayouts/slideLayout2322.xml"/><Relationship Id="rId314" Type="http://schemas.openxmlformats.org/officeDocument/2006/relationships/slideLayout" Target="../slideLayouts/slideLayout2487.xml"/><Relationship Id="rId356" Type="http://schemas.openxmlformats.org/officeDocument/2006/relationships/slideLayout" Target="../slideLayouts/slideLayout2529.xml"/><Relationship Id="rId398" Type="http://schemas.openxmlformats.org/officeDocument/2006/relationships/slideLayout" Target="../slideLayouts/slideLayout2571.xml"/><Relationship Id="rId521" Type="http://schemas.openxmlformats.org/officeDocument/2006/relationships/slideLayout" Target="../slideLayouts/slideLayout2694.xml"/><Relationship Id="rId563" Type="http://schemas.openxmlformats.org/officeDocument/2006/relationships/slideLayout" Target="../slideLayouts/slideLayout2736.xml"/><Relationship Id="rId619" Type="http://schemas.openxmlformats.org/officeDocument/2006/relationships/slideLayout" Target="../slideLayouts/slideLayout2792.xml"/><Relationship Id="rId770" Type="http://schemas.openxmlformats.org/officeDocument/2006/relationships/slideLayout" Target="../slideLayouts/slideLayout2943.xml"/><Relationship Id="rId95" Type="http://schemas.openxmlformats.org/officeDocument/2006/relationships/slideLayout" Target="../slideLayouts/slideLayout2268.xml"/><Relationship Id="rId160" Type="http://schemas.openxmlformats.org/officeDocument/2006/relationships/slideLayout" Target="../slideLayouts/slideLayout2333.xml"/><Relationship Id="rId216" Type="http://schemas.openxmlformats.org/officeDocument/2006/relationships/slideLayout" Target="../slideLayouts/slideLayout2389.xml"/><Relationship Id="rId423" Type="http://schemas.openxmlformats.org/officeDocument/2006/relationships/slideLayout" Target="../slideLayouts/slideLayout2596.xml"/><Relationship Id="rId258" Type="http://schemas.openxmlformats.org/officeDocument/2006/relationships/slideLayout" Target="../slideLayouts/slideLayout2431.xml"/><Relationship Id="rId465" Type="http://schemas.openxmlformats.org/officeDocument/2006/relationships/slideLayout" Target="../slideLayouts/slideLayout2638.xml"/><Relationship Id="rId630" Type="http://schemas.openxmlformats.org/officeDocument/2006/relationships/slideLayout" Target="../slideLayouts/slideLayout2803.xml"/><Relationship Id="rId672" Type="http://schemas.openxmlformats.org/officeDocument/2006/relationships/slideLayout" Target="../slideLayouts/slideLayout2845.xml"/><Relationship Id="rId728" Type="http://schemas.openxmlformats.org/officeDocument/2006/relationships/slideLayout" Target="../slideLayouts/slideLayout2901.xml"/><Relationship Id="rId22" Type="http://schemas.openxmlformats.org/officeDocument/2006/relationships/slideLayout" Target="../slideLayouts/slideLayout2195.xml"/><Relationship Id="rId64" Type="http://schemas.openxmlformats.org/officeDocument/2006/relationships/slideLayout" Target="../slideLayouts/slideLayout2237.xml"/><Relationship Id="rId118" Type="http://schemas.openxmlformats.org/officeDocument/2006/relationships/slideLayout" Target="../slideLayouts/slideLayout2291.xml"/><Relationship Id="rId325" Type="http://schemas.openxmlformats.org/officeDocument/2006/relationships/slideLayout" Target="../slideLayouts/slideLayout2498.xml"/><Relationship Id="rId367" Type="http://schemas.openxmlformats.org/officeDocument/2006/relationships/slideLayout" Target="../slideLayouts/slideLayout2540.xml"/><Relationship Id="rId532" Type="http://schemas.openxmlformats.org/officeDocument/2006/relationships/slideLayout" Target="../slideLayouts/slideLayout2705.xml"/><Relationship Id="rId574" Type="http://schemas.openxmlformats.org/officeDocument/2006/relationships/slideLayout" Target="../slideLayouts/slideLayout2747.xml"/><Relationship Id="rId171" Type="http://schemas.openxmlformats.org/officeDocument/2006/relationships/slideLayout" Target="../slideLayouts/slideLayout2344.xml"/><Relationship Id="rId227" Type="http://schemas.openxmlformats.org/officeDocument/2006/relationships/slideLayout" Target="../slideLayouts/slideLayout2400.xml"/><Relationship Id="rId781" Type="http://schemas.openxmlformats.org/officeDocument/2006/relationships/slideLayout" Target="../slideLayouts/slideLayout2954.xml"/><Relationship Id="rId269" Type="http://schemas.openxmlformats.org/officeDocument/2006/relationships/slideLayout" Target="../slideLayouts/slideLayout2442.xml"/><Relationship Id="rId434" Type="http://schemas.openxmlformats.org/officeDocument/2006/relationships/slideLayout" Target="../slideLayouts/slideLayout2607.xml"/><Relationship Id="rId476" Type="http://schemas.openxmlformats.org/officeDocument/2006/relationships/slideLayout" Target="../slideLayouts/slideLayout2649.xml"/><Relationship Id="rId641" Type="http://schemas.openxmlformats.org/officeDocument/2006/relationships/slideLayout" Target="../slideLayouts/slideLayout2814.xml"/><Relationship Id="rId683" Type="http://schemas.openxmlformats.org/officeDocument/2006/relationships/slideLayout" Target="../slideLayouts/slideLayout2856.xml"/><Relationship Id="rId739" Type="http://schemas.openxmlformats.org/officeDocument/2006/relationships/slideLayout" Target="../slideLayouts/slideLayout2912.xml"/><Relationship Id="rId33" Type="http://schemas.openxmlformats.org/officeDocument/2006/relationships/slideLayout" Target="../slideLayouts/slideLayout2206.xml"/><Relationship Id="rId129" Type="http://schemas.openxmlformats.org/officeDocument/2006/relationships/slideLayout" Target="../slideLayouts/slideLayout2302.xml"/><Relationship Id="rId280" Type="http://schemas.openxmlformats.org/officeDocument/2006/relationships/slideLayout" Target="../slideLayouts/slideLayout2453.xml"/><Relationship Id="rId336" Type="http://schemas.openxmlformats.org/officeDocument/2006/relationships/slideLayout" Target="../slideLayouts/slideLayout2509.xml"/><Relationship Id="rId501" Type="http://schemas.openxmlformats.org/officeDocument/2006/relationships/slideLayout" Target="../slideLayouts/slideLayout2674.xml"/><Relationship Id="rId543" Type="http://schemas.openxmlformats.org/officeDocument/2006/relationships/slideLayout" Target="../slideLayouts/slideLayout2716.xml"/><Relationship Id="rId75" Type="http://schemas.openxmlformats.org/officeDocument/2006/relationships/slideLayout" Target="../slideLayouts/slideLayout2248.xml"/><Relationship Id="rId140" Type="http://schemas.openxmlformats.org/officeDocument/2006/relationships/slideLayout" Target="../slideLayouts/slideLayout2313.xml"/><Relationship Id="rId182" Type="http://schemas.openxmlformats.org/officeDocument/2006/relationships/slideLayout" Target="../slideLayouts/slideLayout2355.xml"/><Relationship Id="rId378" Type="http://schemas.openxmlformats.org/officeDocument/2006/relationships/slideLayout" Target="../slideLayouts/slideLayout2551.xml"/><Relationship Id="rId403" Type="http://schemas.openxmlformats.org/officeDocument/2006/relationships/slideLayout" Target="../slideLayouts/slideLayout2576.xml"/><Relationship Id="rId585" Type="http://schemas.openxmlformats.org/officeDocument/2006/relationships/slideLayout" Target="../slideLayouts/slideLayout2758.xml"/><Relationship Id="rId750" Type="http://schemas.openxmlformats.org/officeDocument/2006/relationships/slideLayout" Target="../slideLayouts/slideLayout2923.xml"/><Relationship Id="rId792" Type="http://schemas.openxmlformats.org/officeDocument/2006/relationships/slideLayout" Target="../slideLayouts/slideLayout2965.xml"/><Relationship Id="rId806" Type="http://schemas.openxmlformats.org/officeDocument/2006/relationships/image" Target="../media/image5.emf"/><Relationship Id="rId6" Type="http://schemas.openxmlformats.org/officeDocument/2006/relationships/slideLayout" Target="../slideLayouts/slideLayout2179.xml"/><Relationship Id="rId238" Type="http://schemas.openxmlformats.org/officeDocument/2006/relationships/slideLayout" Target="../slideLayouts/slideLayout2411.xml"/><Relationship Id="rId445" Type="http://schemas.openxmlformats.org/officeDocument/2006/relationships/slideLayout" Target="../slideLayouts/slideLayout2618.xml"/><Relationship Id="rId487" Type="http://schemas.openxmlformats.org/officeDocument/2006/relationships/slideLayout" Target="../slideLayouts/slideLayout2660.xml"/><Relationship Id="rId610" Type="http://schemas.openxmlformats.org/officeDocument/2006/relationships/slideLayout" Target="../slideLayouts/slideLayout2783.xml"/><Relationship Id="rId652" Type="http://schemas.openxmlformats.org/officeDocument/2006/relationships/slideLayout" Target="../slideLayouts/slideLayout2825.xml"/><Relationship Id="rId694" Type="http://schemas.openxmlformats.org/officeDocument/2006/relationships/slideLayout" Target="../slideLayouts/slideLayout2867.xml"/><Relationship Id="rId708" Type="http://schemas.openxmlformats.org/officeDocument/2006/relationships/slideLayout" Target="../slideLayouts/slideLayout2881.xml"/><Relationship Id="rId291" Type="http://schemas.openxmlformats.org/officeDocument/2006/relationships/slideLayout" Target="../slideLayouts/slideLayout2464.xml"/><Relationship Id="rId305" Type="http://schemas.openxmlformats.org/officeDocument/2006/relationships/slideLayout" Target="../slideLayouts/slideLayout2478.xml"/><Relationship Id="rId347" Type="http://schemas.openxmlformats.org/officeDocument/2006/relationships/slideLayout" Target="../slideLayouts/slideLayout2520.xml"/><Relationship Id="rId512" Type="http://schemas.openxmlformats.org/officeDocument/2006/relationships/slideLayout" Target="../slideLayouts/slideLayout2685.xml"/><Relationship Id="rId44" Type="http://schemas.openxmlformats.org/officeDocument/2006/relationships/slideLayout" Target="../slideLayouts/slideLayout2217.xml"/><Relationship Id="rId86" Type="http://schemas.openxmlformats.org/officeDocument/2006/relationships/slideLayout" Target="../slideLayouts/slideLayout2259.xml"/><Relationship Id="rId151" Type="http://schemas.openxmlformats.org/officeDocument/2006/relationships/slideLayout" Target="../slideLayouts/slideLayout2324.xml"/><Relationship Id="rId389" Type="http://schemas.openxmlformats.org/officeDocument/2006/relationships/slideLayout" Target="../slideLayouts/slideLayout2562.xml"/><Relationship Id="rId554" Type="http://schemas.openxmlformats.org/officeDocument/2006/relationships/slideLayout" Target="../slideLayouts/slideLayout2727.xml"/><Relationship Id="rId596" Type="http://schemas.openxmlformats.org/officeDocument/2006/relationships/slideLayout" Target="../slideLayouts/slideLayout2769.xml"/><Relationship Id="rId761" Type="http://schemas.openxmlformats.org/officeDocument/2006/relationships/slideLayout" Target="../slideLayouts/slideLayout2934.xml"/><Relationship Id="rId193" Type="http://schemas.openxmlformats.org/officeDocument/2006/relationships/slideLayout" Target="../slideLayouts/slideLayout2366.xml"/><Relationship Id="rId207" Type="http://schemas.openxmlformats.org/officeDocument/2006/relationships/slideLayout" Target="../slideLayouts/slideLayout2380.xml"/><Relationship Id="rId249" Type="http://schemas.openxmlformats.org/officeDocument/2006/relationships/slideLayout" Target="../slideLayouts/slideLayout2422.xml"/><Relationship Id="rId414" Type="http://schemas.openxmlformats.org/officeDocument/2006/relationships/slideLayout" Target="../slideLayouts/slideLayout2587.xml"/><Relationship Id="rId456" Type="http://schemas.openxmlformats.org/officeDocument/2006/relationships/slideLayout" Target="../slideLayouts/slideLayout2629.xml"/><Relationship Id="rId498" Type="http://schemas.openxmlformats.org/officeDocument/2006/relationships/slideLayout" Target="../slideLayouts/slideLayout2671.xml"/><Relationship Id="rId621" Type="http://schemas.openxmlformats.org/officeDocument/2006/relationships/slideLayout" Target="../slideLayouts/slideLayout2794.xml"/><Relationship Id="rId663" Type="http://schemas.openxmlformats.org/officeDocument/2006/relationships/slideLayout" Target="../slideLayouts/slideLayout2836.xml"/><Relationship Id="rId13" Type="http://schemas.openxmlformats.org/officeDocument/2006/relationships/slideLayout" Target="../slideLayouts/slideLayout2186.xml"/><Relationship Id="rId109" Type="http://schemas.openxmlformats.org/officeDocument/2006/relationships/slideLayout" Target="../slideLayouts/slideLayout2282.xml"/><Relationship Id="rId260" Type="http://schemas.openxmlformats.org/officeDocument/2006/relationships/slideLayout" Target="../slideLayouts/slideLayout2433.xml"/><Relationship Id="rId316" Type="http://schemas.openxmlformats.org/officeDocument/2006/relationships/slideLayout" Target="../slideLayouts/slideLayout2489.xml"/><Relationship Id="rId523" Type="http://schemas.openxmlformats.org/officeDocument/2006/relationships/slideLayout" Target="../slideLayouts/slideLayout2696.xml"/><Relationship Id="rId719" Type="http://schemas.openxmlformats.org/officeDocument/2006/relationships/slideLayout" Target="../slideLayouts/slideLayout2892.xml"/><Relationship Id="rId55" Type="http://schemas.openxmlformats.org/officeDocument/2006/relationships/slideLayout" Target="../slideLayouts/slideLayout2228.xml"/><Relationship Id="rId97" Type="http://schemas.openxmlformats.org/officeDocument/2006/relationships/slideLayout" Target="../slideLayouts/slideLayout2270.xml"/><Relationship Id="rId120" Type="http://schemas.openxmlformats.org/officeDocument/2006/relationships/slideLayout" Target="../slideLayouts/slideLayout2293.xml"/><Relationship Id="rId358" Type="http://schemas.openxmlformats.org/officeDocument/2006/relationships/slideLayout" Target="../slideLayouts/slideLayout2531.xml"/><Relationship Id="rId565" Type="http://schemas.openxmlformats.org/officeDocument/2006/relationships/slideLayout" Target="../slideLayouts/slideLayout2738.xml"/><Relationship Id="rId730" Type="http://schemas.openxmlformats.org/officeDocument/2006/relationships/slideLayout" Target="../slideLayouts/slideLayout2903.xml"/><Relationship Id="rId772" Type="http://schemas.openxmlformats.org/officeDocument/2006/relationships/slideLayout" Target="../slideLayouts/slideLayout2945.xml"/><Relationship Id="rId162" Type="http://schemas.openxmlformats.org/officeDocument/2006/relationships/slideLayout" Target="../slideLayouts/slideLayout2335.xml"/><Relationship Id="rId218" Type="http://schemas.openxmlformats.org/officeDocument/2006/relationships/slideLayout" Target="../slideLayouts/slideLayout2391.xml"/><Relationship Id="rId425" Type="http://schemas.openxmlformats.org/officeDocument/2006/relationships/slideLayout" Target="../slideLayouts/slideLayout2598.xml"/><Relationship Id="rId467" Type="http://schemas.openxmlformats.org/officeDocument/2006/relationships/slideLayout" Target="../slideLayouts/slideLayout2640.xml"/><Relationship Id="rId632" Type="http://schemas.openxmlformats.org/officeDocument/2006/relationships/slideLayout" Target="../slideLayouts/slideLayout2805.xml"/><Relationship Id="rId271" Type="http://schemas.openxmlformats.org/officeDocument/2006/relationships/slideLayout" Target="../slideLayouts/slideLayout2444.xml"/><Relationship Id="rId674" Type="http://schemas.openxmlformats.org/officeDocument/2006/relationships/slideLayout" Target="../slideLayouts/slideLayout2847.xml"/><Relationship Id="rId24" Type="http://schemas.openxmlformats.org/officeDocument/2006/relationships/slideLayout" Target="../slideLayouts/slideLayout2197.xml"/><Relationship Id="rId66" Type="http://schemas.openxmlformats.org/officeDocument/2006/relationships/slideLayout" Target="../slideLayouts/slideLayout2239.xml"/><Relationship Id="rId131" Type="http://schemas.openxmlformats.org/officeDocument/2006/relationships/slideLayout" Target="../slideLayouts/slideLayout2304.xml"/><Relationship Id="rId327" Type="http://schemas.openxmlformats.org/officeDocument/2006/relationships/slideLayout" Target="../slideLayouts/slideLayout2500.xml"/><Relationship Id="rId369" Type="http://schemas.openxmlformats.org/officeDocument/2006/relationships/slideLayout" Target="../slideLayouts/slideLayout2542.xml"/><Relationship Id="rId534" Type="http://schemas.openxmlformats.org/officeDocument/2006/relationships/slideLayout" Target="../slideLayouts/slideLayout2707.xml"/><Relationship Id="rId576" Type="http://schemas.openxmlformats.org/officeDocument/2006/relationships/slideLayout" Target="../slideLayouts/slideLayout2749.xml"/><Relationship Id="rId741" Type="http://schemas.openxmlformats.org/officeDocument/2006/relationships/slideLayout" Target="../slideLayouts/slideLayout2914.xml"/><Relationship Id="rId783" Type="http://schemas.openxmlformats.org/officeDocument/2006/relationships/slideLayout" Target="../slideLayouts/slideLayout2956.xml"/><Relationship Id="rId173" Type="http://schemas.openxmlformats.org/officeDocument/2006/relationships/slideLayout" Target="../slideLayouts/slideLayout2346.xml"/><Relationship Id="rId229" Type="http://schemas.openxmlformats.org/officeDocument/2006/relationships/slideLayout" Target="../slideLayouts/slideLayout2402.xml"/><Relationship Id="rId380" Type="http://schemas.openxmlformats.org/officeDocument/2006/relationships/slideLayout" Target="../slideLayouts/slideLayout2553.xml"/><Relationship Id="rId436" Type="http://schemas.openxmlformats.org/officeDocument/2006/relationships/slideLayout" Target="../slideLayouts/slideLayout2609.xml"/><Relationship Id="rId601" Type="http://schemas.openxmlformats.org/officeDocument/2006/relationships/slideLayout" Target="../slideLayouts/slideLayout2774.xml"/><Relationship Id="rId643" Type="http://schemas.openxmlformats.org/officeDocument/2006/relationships/slideLayout" Target="../slideLayouts/slideLayout2816.xml"/><Relationship Id="rId240" Type="http://schemas.openxmlformats.org/officeDocument/2006/relationships/slideLayout" Target="../slideLayouts/slideLayout2413.xml"/><Relationship Id="rId478" Type="http://schemas.openxmlformats.org/officeDocument/2006/relationships/slideLayout" Target="../slideLayouts/slideLayout2651.xml"/><Relationship Id="rId685" Type="http://schemas.openxmlformats.org/officeDocument/2006/relationships/slideLayout" Target="../slideLayouts/slideLayout2858.xml"/><Relationship Id="rId35" Type="http://schemas.openxmlformats.org/officeDocument/2006/relationships/slideLayout" Target="../slideLayouts/slideLayout2208.xml"/><Relationship Id="rId77" Type="http://schemas.openxmlformats.org/officeDocument/2006/relationships/slideLayout" Target="../slideLayouts/slideLayout2250.xml"/><Relationship Id="rId100" Type="http://schemas.openxmlformats.org/officeDocument/2006/relationships/slideLayout" Target="../slideLayouts/slideLayout2273.xml"/><Relationship Id="rId282" Type="http://schemas.openxmlformats.org/officeDocument/2006/relationships/slideLayout" Target="../slideLayouts/slideLayout2455.xml"/><Relationship Id="rId338" Type="http://schemas.openxmlformats.org/officeDocument/2006/relationships/slideLayout" Target="../slideLayouts/slideLayout2511.xml"/><Relationship Id="rId503" Type="http://schemas.openxmlformats.org/officeDocument/2006/relationships/slideLayout" Target="../slideLayouts/slideLayout2676.xml"/><Relationship Id="rId545" Type="http://schemas.openxmlformats.org/officeDocument/2006/relationships/slideLayout" Target="../slideLayouts/slideLayout2718.xml"/><Relationship Id="rId587" Type="http://schemas.openxmlformats.org/officeDocument/2006/relationships/slideLayout" Target="../slideLayouts/slideLayout2760.xml"/><Relationship Id="rId710" Type="http://schemas.openxmlformats.org/officeDocument/2006/relationships/slideLayout" Target="../slideLayouts/slideLayout2883.xml"/><Relationship Id="rId752" Type="http://schemas.openxmlformats.org/officeDocument/2006/relationships/slideLayout" Target="../slideLayouts/slideLayout2925.xml"/><Relationship Id="rId808" Type="http://schemas.openxmlformats.org/officeDocument/2006/relationships/image" Target="../media/image7.emf"/><Relationship Id="rId8" Type="http://schemas.openxmlformats.org/officeDocument/2006/relationships/slideLayout" Target="../slideLayouts/slideLayout2181.xml"/><Relationship Id="rId142" Type="http://schemas.openxmlformats.org/officeDocument/2006/relationships/slideLayout" Target="../slideLayouts/slideLayout2315.xml"/><Relationship Id="rId184" Type="http://schemas.openxmlformats.org/officeDocument/2006/relationships/slideLayout" Target="../slideLayouts/slideLayout2357.xml"/><Relationship Id="rId391" Type="http://schemas.openxmlformats.org/officeDocument/2006/relationships/slideLayout" Target="../slideLayouts/slideLayout2564.xml"/><Relationship Id="rId405" Type="http://schemas.openxmlformats.org/officeDocument/2006/relationships/slideLayout" Target="../slideLayouts/slideLayout2578.xml"/><Relationship Id="rId447" Type="http://schemas.openxmlformats.org/officeDocument/2006/relationships/slideLayout" Target="../slideLayouts/slideLayout2620.xml"/><Relationship Id="rId612" Type="http://schemas.openxmlformats.org/officeDocument/2006/relationships/slideLayout" Target="../slideLayouts/slideLayout2785.xml"/><Relationship Id="rId794" Type="http://schemas.openxmlformats.org/officeDocument/2006/relationships/slideLayout" Target="../slideLayouts/slideLayout2967.xml"/><Relationship Id="rId251" Type="http://schemas.openxmlformats.org/officeDocument/2006/relationships/slideLayout" Target="../slideLayouts/slideLayout2424.xml"/><Relationship Id="rId489" Type="http://schemas.openxmlformats.org/officeDocument/2006/relationships/slideLayout" Target="../slideLayouts/slideLayout2662.xml"/><Relationship Id="rId654" Type="http://schemas.openxmlformats.org/officeDocument/2006/relationships/slideLayout" Target="../slideLayouts/slideLayout2827.xml"/><Relationship Id="rId696" Type="http://schemas.openxmlformats.org/officeDocument/2006/relationships/slideLayout" Target="../slideLayouts/slideLayout2869.xml"/><Relationship Id="rId46" Type="http://schemas.openxmlformats.org/officeDocument/2006/relationships/slideLayout" Target="../slideLayouts/slideLayout2219.xml"/><Relationship Id="rId293" Type="http://schemas.openxmlformats.org/officeDocument/2006/relationships/slideLayout" Target="../slideLayouts/slideLayout2466.xml"/><Relationship Id="rId307" Type="http://schemas.openxmlformats.org/officeDocument/2006/relationships/slideLayout" Target="../slideLayouts/slideLayout2480.xml"/><Relationship Id="rId349" Type="http://schemas.openxmlformats.org/officeDocument/2006/relationships/slideLayout" Target="../slideLayouts/slideLayout2522.xml"/><Relationship Id="rId514" Type="http://schemas.openxmlformats.org/officeDocument/2006/relationships/slideLayout" Target="../slideLayouts/slideLayout2687.xml"/><Relationship Id="rId556" Type="http://schemas.openxmlformats.org/officeDocument/2006/relationships/slideLayout" Target="../slideLayouts/slideLayout2729.xml"/><Relationship Id="rId721" Type="http://schemas.openxmlformats.org/officeDocument/2006/relationships/slideLayout" Target="../slideLayouts/slideLayout2894.xml"/><Relationship Id="rId763" Type="http://schemas.openxmlformats.org/officeDocument/2006/relationships/slideLayout" Target="../slideLayouts/slideLayout2936.xml"/><Relationship Id="rId88" Type="http://schemas.openxmlformats.org/officeDocument/2006/relationships/slideLayout" Target="../slideLayouts/slideLayout2261.xml"/><Relationship Id="rId111" Type="http://schemas.openxmlformats.org/officeDocument/2006/relationships/slideLayout" Target="../slideLayouts/slideLayout2284.xml"/><Relationship Id="rId153" Type="http://schemas.openxmlformats.org/officeDocument/2006/relationships/slideLayout" Target="../slideLayouts/slideLayout2326.xml"/><Relationship Id="rId195" Type="http://schemas.openxmlformats.org/officeDocument/2006/relationships/slideLayout" Target="../slideLayouts/slideLayout2368.xml"/><Relationship Id="rId209" Type="http://schemas.openxmlformats.org/officeDocument/2006/relationships/slideLayout" Target="../slideLayouts/slideLayout2382.xml"/><Relationship Id="rId360" Type="http://schemas.openxmlformats.org/officeDocument/2006/relationships/slideLayout" Target="../slideLayouts/slideLayout2533.xml"/><Relationship Id="rId416" Type="http://schemas.openxmlformats.org/officeDocument/2006/relationships/slideLayout" Target="../slideLayouts/slideLayout2589.xml"/><Relationship Id="rId598" Type="http://schemas.openxmlformats.org/officeDocument/2006/relationships/slideLayout" Target="../slideLayouts/slideLayout2771.xml"/><Relationship Id="rId220" Type="http://schemas.openxmlformats.org/officeDocument/2006/relationships/slideLayout" Target="../slideLayouts/slideLayout2393.xml"/><Relationship Id="rId458" Type="http://schemas.openxmlformats.org/officeDocument/2006/relationships/slideLayout" Target="../slideLayouts/slideLayout2631.xml"/><Relationship Id="rId623" Type="http://schemas.openxmlformats.org/officeDocument/2006/relationships/slideLayout" Target="../slideLayouts/slideLayout2796.xml"/><Relationship Id="rId665" Type="http://schemas.openxmlformats.org/officeDocument/2006/relationships/slideLayout" Target="../slideLayouts/slideLayout2838.xml"/><Relationship Id="rId15" Type="http://schemas.openxmlformats.org/officeDocument/2006/relationships/slideLayout" Target="../slideLayouts/slideLayout2188.xml"/><Relationship Id="rId57" Type="http://schemas.openxmlformats.org/officeDocument/2006/relationships/slideLayout" Target="../slideLayouts/slideLayout2230.xml"/><Relationship Id="rId262" Type="http://schemas.openxmlformats.org/officeDocument/2006/relationships/slideLayout" Target="../slideLayouts/slideLayout2435.xml"/><Relationship Id="rId318" Type="http://schemas.openxmlformats.org/officeDocument/2006/relationships/slideLayout" Target="../slideLayouts/slideLayout2491.xml"/><Relationship Id="rId525" Type="http://schemas.openxmlformats.org/officeDocument/2006/relationships/slideLayout" Target="../slideLayouts/slideLayout2698.xml"/><Relationship Id="rId567" Type="http://schemas.openxmlformats.org/officeDocument/2006/relationships/slideLayout" Target="../slideLayouts/slideLayout2740.xml"/><Relationship Id="rId732" Type="http://schemas.openxmlformats.org/officeDocument/2006/relationships/slideLayout" Target="../slideLayouts/slideLayout2905.xml"/><Relationship Id="rId99" Type="http://schemas.openxmlformats.org/officeDocument/2006/relationships/slideLayout" Target="../slideLayouts/slideLayout2272.xml"/><Relationship Id="rId122" Type="http://schemas.openxmlformats.org/officeDocument/2006/relationships/slideLayout" Target="../slideLayouts/slideLayout2295.xml"/><Relationship Id="rId164" Type="http://schemas.openxmlformats.org/officeDocument/2006/relationships/slideLayout" Target="../slideLayouts/slideLayout2337.xml"/><Relationship Id="rId371" Type="http://schemas.openxmlformats.org/officeDocument/2006/relationships/slideLayout" Target="../slideLayouts/slideLayout2544.xml"/><Relationship Id="rId774" Type="http://schemas.openxmlformats.org/officeDocument/2006/relationships/slideLayout" Target="../slideLayouts/slideLayout2947.xml"/><Relationship Id="rId427" Type="http://schemas.openxmlformats.org/officeDocument/2006/relationships/slideLayout" Target="../slideLayouts/slideLayout2600.xml"/><Relationship Id="rId469" Type="http://schemas.openxmlformats.org/officeDocument/2006/relationships/slideLayout" Target="../slideLayouts/slideLayout2642.xml"/><Relationship Id="rId634" Type="http://schemas.openxmlformats.org/officeDocument/2006/relationships/slideLayout" Target="../slideLayouts/slideLayout2807.xml"/><Relationship Id="rId676" Type="http://schemas.openxmlformats.org/officeDocument/2006/relationships/slideLayout" Target="../slideLayouts/slideLayout2849.xml"/><Relationship Id="rId26" Type="http://schemas.openxmlformats.org/officeDocument/2006/relationships/slideLayout" Target="../slideLayouts/slideLayout2199.xml"/><Relationship Id="rId231" Type="http://schemas.openxmlformats.org/officeDocument/2006/relationships/slideLayout" Target="../slideLayouts/slideLayout2404.xml"/><Relationship Id="rId273" Type="http://schemas.openxmlformats.org/officeDocument/2006/relationships/slideLayout" Target="../slideLayouts/slideLayout2446.xml"/><Relationship Id="rId329" Type="http://schemas.openxmlformats.org/officeDocument/2006/relationships/slideLayout" Target="../slideLayouts/slideLayout2502.xml"/><Relationship Id="rId480" Type="http://schemas.openxmlformats.org/officeDocument/2006/relationships/slideLayout" Target="../slideLayouts/slideLayout2653.xml"/><Relationship Id="rId536" Type="http://schemas.openxmlformats.org/officeDocument/2006/relationships/slideLayout" Target="../slideLayouts/slideLayout2709.xml"/><Relationship Id="rId701" Type="http://schemas.openxmlformats.org/officeDocument/2006/relationships/slideLayout" Target="../slideLayouts/slideLayout2874.xml"/><Relationship Id="rId68" Type="http://schemas.openxmlformats.org/officeDocument/2006/relationships/slideLayout" Target="../slideLayouts/slideLayout2241.xml"/><Relationship Id="rId133" Type="http://schemas.openxmlformats.org/officeDocument/2006/relationships/slideLayout" Target="../slideLayouts/slideLayout2306.xml"/><Relationship Id="rId175" Type="http://schemas.openxmlformats.org/officeDocument/2006/relationships/slideLayout" Target="../slideLayouts/slideLayout2348.xml"/><Relationship Id="rId340" Type="http://schemas.openxmlformats.org/officeDocument/2006/relationships/slideLayout" Target="../slideLayouts/slideLayout2513.xml"/><Relationship Id="rId578" Type="http://schemas.openxmlformats.org/officeDocument/2006/relationships/slideLayout" Target="../slideLayouts/slideLayout2751.xml"/><Relationship Id="rId743" Type="http://schemas.openxmlformats.org/officeDocument/2006/relationships/slideLayout" Target="../slideLayouts/slideLayout2916.xml"/><Relationship Id="rId785" Type="http://schemas.openxmlformats.org/officeDocument/2006/relationships/slideLayout" Target="../slideLayouts/slideLayout2958.xml"/><Relationship Id="rId200" Type="http://schemas.openxmlformats.org/officeDocument/2006/relationships/slideLayout" Target="../slideLayouts/slideLayout2373.xml"/><Relationship Id="rId382" Type="http://schemas.openxmlformats.org/officeDocument/2006/relationships/slideLayout" Target="../slideLayouts/slideLayout2555.xml"/><Relationship Id="rId438" Type="http://schemas.openxmlformats.org/officeDocument/2006/relationships/slideLayout" Target="../slideLayouts/slideLayout2611.xml"/><Relationship Id="rId603" Type="http://schemas.openxmlformats.org/officeDocument/2006/relationships/slideLayout" Target="../slideLayouts/slideLayout2776.xml"/><Relationship Id="rId645" Type="http://schemas.openxmlformats.org/officeDocument/2006/relationships/slideLayout" Target="../slideLayouts/slideLayout2818.xml"/><Relationship Id="rId687" Type="http://schemas.openxmlformats.org/officeDocument/2006/relationships/slideLayout" Target="../slideLayouts/slideLayout2860.xml"/><Relationship Id="rId242" Type="http://schemas.openxmlformats.org/officeDocument/2006/relationships/slideLayout" Target="../slideLayouts/slideLayout2415.xml"/><Relationship Id="rId284" Type="http://schemas.openxmlformats.org/officeDocument/2006/relationships/slideLayout" Target="../slideLayouts/slideLayout2457.xml"/><Relationship Id="rId491" Type="http://schemas.openxmlformats.org/officeDocument/2006/relationships/slideLayout" Target="../slideLayouts/slideLayout2664.xml"/><Relationship Id="rId505" Type="http://schemas.openxmlformats.org/officeDocument/2006/relationships/slideLayout" Target="../slideLayouts/slideLayout2678.xml"/><Relationship Id="rId712" Type="http://schemas.openxmlformats.org/officeDocument/2006/relationships/slideLayout" Target="../slideLayouts/slideLayout2885.xml"/><Relationship Id="rId37" Type="http://schemas.openxmlformats.org/officeDocument/2006/relationships/slideLayout" Target="../slideLayouts/slideLayout2210.xml"/><Relationship Id="rId79" Type="http://schemas.openxmlformats.org/officeDocument/2006/relationships/slideLayout" Target="../slideLayouts/slideLayout2252.xml"/><Relationship Id="rId102" Type="http://schemas.openxmlformats.org/officeDocument/2006/relationships/slideLayout" Target="../slideLayouts/slideLayout2275.xml"/><Relationship Id="rId144" Type="http://schemas.openxmlformats.org/officeDocument/2006/relationships/slideLayout" Target="../slideLayouts/slideLayout2317.xml"/><Relationship Id="rId547" Type="http://schemas.openxmlformats.org/officeDocument/2006/relationships/slideLayout" Target="../slideLayouts/slideLayout2720.xml"/><Relationship Id="rId589" Type="http://schemas.openxmlformats.org/officeDocument/2006/relationships/slideLayout" Target="../slideLayouts/slideLayout2762.xml"/><Relationship Id="rId754" Type="http://schemas.openxmlformats.org/officeDocument/2006/relationships/slideLayout" Target="../slideLayouts/slideLayout2927.xml"/><Relationship Id="rId796" Type="http://schemas.openxmlformats.org/officeDocument/2006/relationships/slideLayout" Target="../slideLayouts/slideLayout2969.xml"/><Relationship Id="rId90" Type="http://schemas.openxmlformats.org/officeDocument/2006/relationships/slideLayout" Target="../slideLayouts/slideLayout2263.xml"/><Relationship Id="rId186" Type="http://schemas.openxmlformats.org/officeDocument/2006/relationships/slideLayout" Target="../slideLayouts/slideLayout2359.xml"/><Relationship Id="rId351" Type="http://schemas.openxmlformats.org/officeDocument/2006/relationships/slideLayout" Target="../slideLayouts/slideLayout2524.xml"/><Relationship Id="rId393" Type="http://schemas.openxmlformats.org/officeDocument/2006/relationships/slideLayout" Target="../slideLayouts/slideLayout2566.xml"/><Relationship Id="rId407" Type="http://schemas.openxmlformats.org/officeDocument/2006/relationships/slideLayout" Target="../slideLayouts/slideLayout2580.xml"/><Relationship Id="rId449" Type="http://schemas.openxmlformats.org/officeDocument/2006/relationships/slideLayout" Target="../slideLayouts/slideLayout2622.xml"/><Relationship Id="rId614" Type="http://schemas.openxmlformats.org/officeDocument/2006/relationships/slideLayout" Target="../slideLayouts/slideLayout2787.xml"/><Relationship Id="rId656" Type="http://schemas.openxmlformats.org/officeDocument/2006/relationships/slideLayout" Target="../slideLayouts/slideLayout2829.xml"/><Relationship Id="rId211" Type="http://schemas.openxmlformats.org/officeDocument/2006/relationships/slideLayout" Target="../slideLayouts/slideLayout2384.xml"/><Relationship Id="rId253" Type="http://schemas.openxmlformats.org/officeDocument/2006/relationships/slideLayout" Target="../slideLayouts/slideLayout2426.xml"/><Relationship Id="rId295" Type="http://schemas.openxmlformats.org/officeDocument/2006/relationships/slideLayout" Target="../slideLayouts/slideLayout2468.xml"/><Relationship Id="rId309" Type="http://schemas.openxmlformats.org/officeDocument/2006/relationships/slideLayout" Target="../slideLayouts/slideLayout2482.xml"/><Relationship Id="rId460" Type="http://schemas.openxmlformats.org/officeDocument/2006/relationships/slideLayout" Target="../slideLayouts/slideLayout2633.xml"/><Relationship Id="rId516" Type="http://schemas.openxmlformats.org/officeDocument/2006/relationships/slideLayout" Target="../slideLayouts/slideLayout2689.xml"/><Relationship Id="rId698" Type="http://schemas.openxmlformats.org/officeDocument/2006/relationships/slideLayout" Target="../slideLayouts/slideLayout2871.xml"/><Relationship Id="rId48" Type="http://schemas.openxmlformats.org/officeDocument/2006/relationships/slideLayout" Target="../slideLayouts/slideLayout2221.xml"/><Relationship Id="rId113" Type="http://schemas.openxmlformats.org/officeDocument/2006/relationships/slideLayout" Target="../slideLayouts/slideLayout2286.xml"/><Relationship Id="rId320" Type="http://schemas.openxmlformats.org/officeDocument/2006/relationships/slideLayout" Target="../slideLayouts/slideLayout2493.xml"/><Relationship Id="rId558" Type="http://schemas.openxmlformats.org/officeDocument/2006/relationships/slideLayout" Target="../slideLayouts/slideLayout2731.xml"/><Relationship Id="rId723" Type="http://schemas.openxmlformats.org/officeDocument/2006/relationships/slideLayout" Target="../slideLayouts/slideLayout2896.xml"/><Relationship Id="rId765" Type="http://schemas.openxmlformats.org/officeDocument/2006/relationships/slideLayout" Target="../slideLayouts/slideLayout2938.xml"/><Relationship Id="rId155" Type="http://schemas.openxmlformats.org/officeDocument/2006/relationships/slideLayout" Target="../slideLayouts/slideLayout2328.xml"/><Relationship Id="rId197" Type="http://schemas.openxmlformats.org/officeDocument/2006/relationships/slideLayout" Target="../slideLayouts/slideLayout2370.xml"/><Relationship Id="rId362" Type="http://schemas.openxmlformats.org/officeDocument/2006/relationships/slideLayout" Target="../slideLayouts/slideLayout2535.xml"/><Relationship Id="rId418" Type="http://schemas.openxmlformats.org/officeDocument/2006/relationships/slideLayout" Target="../slideLayouts/slideLayout2591.xml"/><Relationship Id="rId625" Type="http://schemas.openxmlformats.org/officeDocument/2006/relationships/slideLayout" Target="../slideLayouts/slideLayout2798.xml"/><Relationship Id="rId222" Type="http://schemas.openxmlformats.org/officeDocument/2006/relationships/slideLayout" Target="../slideLayouts/slideLayout2395.xml"/><Relationship Id="rId264" Type="http://schemas.openxmlformats.org/officeDocument/2006/relationships/slideLayout" Target="../slideLayouts/slideLayout2437.xml"/><Relationship Id="rId471" Type="http://schemas.openxmlformats.org/officeDocument/2006/relationships/slideLayout" Target="../slideLayouts/slideLayout2644.xml"/><Relationship Id="rId667" Type="http://schemas.openxmlformats.org/officeDocument/2006/relationships/slideLayout" Target="../slideLayouts/slideLayout2840.xml"/><Relationship Id="rId17" Type="http://schemas.openxmlformats.org/officeDocument/2006/relationships/slideLayout" Target="../slideLayouts/slideLayout2190.xml"/><Relationship Id="rId59" Type="http://schemas.openxmlformats.org/officeDocument/2006/relationships/slideLayout" Target="../slideLayouts/slideLayout2232.xml"/><Relationship Id="rId124" Type="http://schemas.openxmlformats.org/officeDocument/2006/relationships/slideLayout" Target="../slideLayouts/slideLayout2297.xml"/><Relationship Id="rId527" Type="http://schemas.openxmlformats.org/officeDocument/2006/relationships/slideLayout" Target="../slideLayouts/slideLayout2700.xml"/><Relationship Id="rId569" Type="http://schemas.openxmlformats.org/officeDocument/2006/relationships/slideLayout" Target="../slideLayouts/slideLayout2742.xml"/><Relationship Id="rId734" Type="http://schemas.openxmlformats.org/officeDocument/2006/relationships/slideLayout" Target="../slideLayouts/slideLayout2907.xml"/><Relationship Id="rId776" Type="http://schemas.openxmlformats.org/officeDocument/2006/relationships/slideLayout" Target="../slideLayouts/slideLayout2949.xml"/><Relationship Id="rId70" Type="http://schemas.openxmlformats.org/officeDocument/2006/relationships/slideLayout" Target="../slideLayouts/slideLayout2243.xml"/><Relationship Id="rId166" Type="http://schemas.openxmlformats.org/officeDocument/2006/relationships/slideLayout" Target="../slideLayouts/slideLayout2339.xml"/><Relationship Id="rId331" Type="http://schemas.openxmlformats.org/officeDocument/2006/relationships/slideLayout" Target="../slideLayouts/slideLayout2504.xml"/><Relationship Id="rId373" Type="http://schemas.openxmlformats.org/officeDocument/2006/relationships/slideLayout" Target="../slideLayouts/slideLayout2546.xml"/><Relationship Id="rId429" Type="http://schemas.openxmlformats.org/officeDocument/2006/relationships/slideLayout" Target="../slideLayouts/slideLayout2602.xml"/><Relationship Id="rId580" Type="http://schemas.openxmlformats.org/officeDocument/2006/relationships/slideLayout" Target="../slideLayouts/slideLayout2753.xml"/><Relationship Id="rId636" Type="http://schemas.openxmlformats.org/officeDocument/2006/relationships/slideLayout" Target="../slideLayouts/slideLayout2809.xml"/><Relationship Id="rId801" Type="http://schemas.openxmlformats.org/officeDocument/2006/relationships/theme" Target="../theme/theme6.xml"/><Relationship Id="rId1" Type="http://schemas.openxmlformats.org/officeDocument/2006/relationships/slideLayout" Target="../slideLayouts/slideLayout2174.xml"/><Relationship Id="rId233" Type="http://schemas.openxmlformats.org/officeDocument/2006/relationships/slideLayout" Target="../slideLayouts/slideLayout2406.xml"/><Relationship Id="rId440" Type="http://schemas.openxmlformats.org/officeDocument/2006/relationships/slideLayout" Target="../slideLayouts/slideLayout2613.xml"/><Relationship Id="rId678" Type="http://schemas.openxmlformats.org/officeDocument/2006/relationships/slideLayout" Target="../slideLayouts/slideLayout2851.xml"/><Relationship Id="rId28" Type="http://schemas.openxmlformats.org/officeDocument/2006/relationships/slideLayout" Target="../slideLayouts/slideLayout2201.xml"/><Relationship Id="rId275" Type="http://schemas.openxmlformats.org/officeDocument/2006/relationships/slideLayout" Target="../slideLayouts/slideLayout2448.xml"/><Relationship Id="rId300" Type="http://schemas.openxmlformats.org/officeDocument/2006/relationships/slideLayout" Target="../slideLayouts/slideLayout2473.xml"/><Relationship Id="rId482" Type="http://schemas.openxmlformats.org/officeDocument/2006/relationships/slideLayout" Target="../slideLayouts/slideLayout2655.xml"/><Relationship Id="rId538" Type="http://schemas.openxmlformats.org/officeDocument/2006/relationships/slideLayout" Target="../slideLayouts/slideLayout2711.xml"/><Relationship Id="rId703" Type="http://schemas.openxmlformats.org/officeDocument/2006/relationships/slideLayout" Target="../slideLayouts/slideLayout2876.xml"/><Relationship Id="rId745" Type="http://schemas.openxmlformats.org/officeDocument/2006/relationships/slideLayout" Target="../slideLayouts/slideLayout2918.xml"/><Relationship Id="rId81" Type="http://schemas.openxmlformats.org/officeDocument/2006/relationships/slideLayout" Target="../slideLayouts/slideLayout2254.xml"/><Relationship Id="rId135" Type="http://schemas.openxmlformats.org/officeDocument/2006/relationships/slideLayout" Target="../slideLayouts/slideLayout2308.xml"/><Relationship Id="rId177" Type="http://schemas.openxmlformats.org/officeDocument/2006/relationships/slideLayout" Target="../slideLayouts/slideLayout2350.xml"/><Relationship Id="rId342" Type="http://schemas.openxmlformats.org/officeDocument/2006/relationships/slideLayout" Target="../slideLayouts/slideLayout2515.xml"/><Relationship Id="rId384" Type="http://schemas.openxmlformats.org/officeDocument/2006/relationships/slideLayout" Target="../slideLayouts/slideLayout2557.xml"/><Relationship Id="rId591" Type="http://schemas.openxmlformats.org/officeDocument/2006/relationships/slideLayout" Target="../slideLayouts/slideLayout2764.xml"/><Relationship Id="rId605" Type="http://schemas.openxmlformats.org/officeDocument/2006/relationships/slideLayout" Target="../slideLayouts/slideLayout2778.xml"/><Relationship Id="rId787" Type="http://schemas.openxmlformats.org/officeDocument/2006/relationships/slideLayout" Target="../slideLayouts/slideLayout2960.xml"/><Relationship Id="rId202" Type="http://schemas.openxmlformats.org/officeDocument/2006/relationships/slideLayout" Target="../slideLayouts/slideLayout2375.xml"/><Relationship Id="rId244" Type="http://schemas.openxmlformats.org/officeDocument/2006/relationships/slideLayout" Target="../slideLayouts/slideLayout2417.xml"/><Relationship Id="rId647" Type="http://schemas.openxmlformats.org/officeDocument/2006/relationships/slideLayout" Target="../slideLayouts/slideLayout2820.xml"/><Relationship Id="rId689" Type="http://schemas.openxmlformats.org/officeDocument/2006/relationships/slideLayout" Target="../slideLayouts/slideLayout2862.xml"/><Relationship Id="rId39" Type="http://schemas.openxmlformats.org/officeDocument/2006/relationships/slideLayout" Target="../slideLayouts/slideLayout2212.xml"/><Relationship Id="rId286" Type="http://schemas.openxmlformats.org/officeDocument/2006/relationships/slideLayout" Target="../slideLayouts/slideLayout2459.xml"/><Relationship Id="rId451" Type="http://schemas.openxmlformats.org/officeDocument/2006/relationships/slideLayout" Target="../slideLayouts/slideLayout2624.xml"/><Relationship Id="rId493" Type="http://schemas.openxmlformats.org/officeDocument/2006/relationships/slideLayout" Target="../slideLayouts/slideLayout2666.xml"/><Relationship Id="rId507" Type="http://schemas.openxmlformats.org/officeDocument/2006/relationships/slideLayout" Target="../slideLayouts/slideLayout2680.xml"/><Relationship Id="rId549" Type="http://schemas.openxmlformats.org/officeDocument/2006/relationships/slideLayout" Target="../slideLayouts/slideLayout2722.xml"/><Relationship Id="rId714" Type="http://schemas.openxmlformats.org/officeDocument/2006/relationships/slideLayout" Target="../slideLayouts/slideLayout2887.xml"/><Relationship Id="rId756" Type="http://schemas.openxmlformats.org/officeDocument/2006/relationships/slideLayout" Target="../slideLayouts/slideLayout2929.xml"/><Relationship Id="rId50" Type="http://schemas.openxmlformats.org/officeDocument/2006/relationships/slideLayout" Target="../slideLayouts/slideLayout2223.xml"/><Relationship Id="rId104" Type="http://schemas.openxmlformats.org/officeDocument/2006/relationships/slideLayout" Target="../slideLayouts/slideLayout2277.xml"/><Relationship Id="rId146" Type="http://schemas.openxmlformats.org/officeDocument/2006/relationships/slideLayout" Target="../slideLayouts/slideLayout2319.xml"/><Relationship Id="rId188" Type="http://schemas.openxmlformats.org/officeDocument/2006/relationships/slideLayout" Target="../slideLayouts/slideLayout2361.xml"/><Relationship Id="rId311" Type="http://schemas.openxmlformats.org/officeDocument/2006/relationships/slideLayout" Target="../slideLayouts/slideLayout2484.xml"/><Relationship Id="rId353" Type="http://schemas.openxmlformats.org/officeDocument/2006/relationships/slideLayout" Target="../slideLayouts/slideLayout2526.xml"/><Relationship Id="rId395" Type="http://schemas.openxmlformats.org/officeDocument/2006/relationships/slideLayout" Target="../slideLayouts/slideLayout2568.xml"/><Relationship Id="rId409" Type="http://schemas.openxmlformats.org/officeDocument/2006/relationships/slideLayout" Target="../slideLayouts/slideLayout2582.xml"/><Relationship Id="rId560" Type="http://schemas.openxmlformats.org/officeDocument/2006/relationships/slideLayout" Target="../slideLayouts/slideLayout2733.xml"/><Relationship Id="rId798" Type="http://schemas.openxmlformats.org/officeDocument/2006/relationships/slideLayout" Target="../slideLayouts/slideLayout2971.xml"/><Relationship Id="rId92" Type="http://schemas.openxmlformats.org/officeDocument/2006/relationships/slideLayout" Target="../slideLayouts/slideLayout2265.xml"/><Relationship Id="rId213" Type="http://schemas.openxmlformats.org/officeDocument/2006/relationships/slideLayout" Target="../slideLayouts/slideLayout2386.xml"/><Relationship Id="rId420" Type="http://schemas.openxmlformats.org/officeDocument/2006/relationships/slideLayout" Target="../slideLayouts/slideLayout2593.xml"/><Relationship Id="rId616" Type="http://schemas.openxmlformats.org/officeDocument/2006/relationships/slideLayout" Target="../slideLayouts/slideLayout2789.xml"/><Relationship Id="rId658" Type="http://schemas.openxmlformats.org/officeDocument/2006/relationships/slideLayout" Target="../slideLayouts/slideLayout2831.xml"/><Relationship Id="rId255" Type="http://schemas.openxmlformats.org/officeDocument/2006/relationships/slideLayout" Target="../slideLayouts/slideLayout2428.xml"/><Relationship Id="rId297" Type="http://schemas.openxmlformats.org/officeDocument/2006/relationships/slideLayout" Target="../slideLayouts/slideLayout2470.xml"/><Relationship Id="rId462" Type="http://schemas.openxmlformats.org/officeDocument/2006/relationships/slideLayout" Target="../slideLayouts/slideLayout2635.xml"/><Relationship Id="rId518" Type="http://schemas.openxmlformats.org/officeDocument/2006/relationships/slideLayout" Target="../slideLayouts/slideLayout2691.xml"/><Relationship Id="rId725" Type="http://schemas.openxmlformats.org/officeDocument/2006/relationships/slideLayout" Target="../slideLayouts/slideLayout2898.xml"/><Relationship Id="rId115" Type="http://schemas.openxmlformats.org/officeDocument/2006/relationships/slideLayout" Target="../slideLayouts/slideLayout2288.xml"/><Relationship Id="rId157" Type="http://schemas.openxmlformats.org/officeDocument/2006/relationships/slideLayout" Target="../slideLayouts/slideLayout2330.xml"/><Relationship Id="rId322" Type="http://schemas.openxmlformats.org/officeDocument/2006/relationships/slideLayout" Target="../slideLayouts/slideLayout2495.xml"/><Relationship Id="rId364" Type="http://schemas.openxmlformats.org/officeDocument/2006/relationships/slideLayout" Target="../slideLayouts/slideLayout2537.xml"/><Relationship Id="rId767" Type="http://schemas.openxmlformats.org/officeDocument/2006/relationships/slideLayout" Target="../slideLayouts/slideLayout2940.xml"/><Relationship Id="rId61" Type="http://schemas.openxmlformats.org/officeDocument/2006/relationships/slideLayout" Target="../slideLayouts/slideLayout2234.xml"/><Relationship Id="rId199" Type="http://schemas.openxmlformats.org/officeDocument/2006/relationships/slideLayout" Target="../slideLayouts/slideLayout2372.xml"/><Relationship Id="rId571" Type="http://schemas.openxmlformats.org/officeDocument/2006/relationships/slideLayout" Target="../slideLayouts/slideLayout2744.xml"/><Relationship Id="rId627" Type="http://schemas.openxmlformats.org/officeDocument/2006/relationships/slideLayout" Target="../slideLayouts/slideLayout2800.xml"/><Relationship Id="rId669" Type="http://schemas.openxmlformats.org/officeDocument/2006/relationships/slideLayout" Target="../slideLayouts/slideLayout2842.xml"/><Relationship Id="rId19" Type="http://schemas.openxmlformats.org/officeDocument/2006/relationships/slideLayout" Target="../slideLayouts/slideLayout2192.xml"/><Relationship Id="rId224" Type="http://schemas.openxmlformats.org/officeDocument/2006/relationships/slideLayout" Target="../slideLayouts/slideLayout2397.xml"/><Relationship Id="rId266" Type="http://schemas.openxmlformats.org/officeDocument/2006/relationships/slideLayout" Target="../slideLayouts/slideLayout2439.xml"/><Relationship Id="rId431" Type="http://schemas.openxmlformats.org/officeDocument/2006/relationships/slideLayout" Target="../slideLayouts/slideLayout2604.xml"/><Relationship Id="rId473" Type="http://schemas.openxmlformats.org/officeDocument/2006/relationships/slideLayout" Target="../slideLayouts/slideLayout2646.xml"/><Relationship Id="rId529" Type="http://schemas.openxmlformats.org/officeDocument/2006/relationships/slideLayout" Target="../slideLayouts/slideLayout2702.xml"/><Relationship Id="rId680" Type="http://schemas.openxmlformats.org/officeDocument/2006/relationships/slideLayout" Target="../slideLayouts/slideLayout2853.xml"/><Relationship Id="rId736" Type="http://schemas.openxmlformats.org/officeDocument/2006/relationships/slideLayout" Target="../slideLayouts/slideLayout2909.xml"/><Relationship Id="rId30" Type="http://schemas.openxmlformats.org/officeDocument/2006/relationships/slideLayout" Target="../slideLayouts/slideLayout2203.xml"/><Relationship Id="rId126" Type="http://schemas.openxmlformats.org/officeDocument/2006/relationships/slideLayout" Target="../slideLayouts/slideLayout2299.xml"/><Relationship Id="rId168" Type="http://schemas.openxmlformats.org/officeDocument/2006/relationships/slideLayout" Target="../slideLayouts/slideLayout2341.xml"/><Relationship Id="rId333" Type="http://schemas.openxmlformats.org/officeDocument/2006/relationships/slideLayout" Target="../slideLayouts/slideLayout2506.xml"/><Relationship Id="rId540" Type="http://schemas.openxmlformats.org/officeDocument/2006/relationships/slideLayout" Target="../slideLayouts/slideLayout2713.xml"/><Relationship Id="rId778" Type="http://schemas.openxmlformats.org/officeDocument/2006/relationships/slideLayout" Target="../slideLayouts/slideLayout2951.xml"/><Relationship Id="rId72" Type="http://schemas.openxmlformats.org/officeDocument/2006/relationships/slideLayout" Target="../slideLayouts/slideLayout2245.xml"/><Relationship Id="rId375" Type="http://schemas.openxmlformats.org/officeDocument/2006/relationships/slideLayout" Target="../slideLayouts/slideLayout2548.xml"/><Relationship Id="rId582" Type="http://schemas.openxmlformats.org/officeDocument/2006/relationships/slideLayout" Target="../slideLayouts/slideLayout2755.xml"/><Relationship Id="rId638" Type="http://schemas.openxmlformats.org/officeDocument/2006/relationships/slideLayout" Target="../slideLayouts/slideLayout2811.xml"/><Relationship Id="rId803" Type="http://schemas.openxmlformats.org/officeDocument/2006/relationships/image" Target="../media/image2.emf"/><Relationship Id="rId3" Type="http://schemas.openxmlformats.org/officeDocument/2006/relationships/slideLayout" Target="../slideLayouts/slideLayout2176.xml"/><Relationship Id="rId235" Type="http://schemas.openxmlformats.org/officeDocument/2006/relationships/slideLayout" Target="../slideLayouts/slideLayout2408.xml"/><Relationship Id="rId277" Type="http://schemas.openxmlformats.org/officeDocument/2006/relationships/slideLayout" Target="../slideLayouts/slideLayout2450.xml"/><Relationship Id="rId400" Type="http://schemas.openxmlformats.org/officeDocument/2006/relationships/slideLayout" Target="../slideLayouts/slideLayout2573.xml"/><Relationship Id="rId442" Type="http://schemas.openxmlformats.org/officeDocument/2006/relationships/slideLayout" Target="../slideLayouts/slideLayout2615.xml"/><Relationship Id="rId484" Type="http://schemas.openxmlformats.org/officeDocument/2006/relationships/slideLayout" Target="../slideLayouts/slideLayout2657.xml"/><Relationship Id="rId705" Type="http://schemas.openxmlformats.org/officeDocument/2006/relationships/slideLayout" Target="../slideLayouts/slideLayout2878.xml"/><Relationship Id="rId137" Type="http://schemas.openxmlformats.org/officeDocument/2006/relationships/slideLayout" Target="../slideLayouts/slideLayout2310.xml"/><Relationship Id="rId302" Type="http://schemas.openxmlformats.org/officeDocument/2006/relationships/slideLayout" Target="../slideLayouts/slideLayout2475.xml"/><Relationship Id="rId344" Type="http://schemas.openxmlformats.org/officeDocument/2006/relationships/slideLayout" Target="../slideLayouts/slideLayout2517.xml"/><Relationship Id="rId691" Type="http://schemas.openxmlformats.org/officeDocument/2006/relationships/slideLayout" Target="../slideLayouts/slideLayout2864.xml"/><Relationship Id="rId747" Type="http://schemas.openxmlformats.org/officeDocument/2006/relationships/slideLayout" Target="../slideLayouts/slideLayout2920.xml"/><Relationship Id="rId789" Type="http://schemas.openxmlformats.org/officeDocument/2006/relationships/slideLayout" Target="../slideLayouts/slideLayout2962.xml"/><Relationship Id="rId41" Type="http://schemas.openxmlformats.org/officeDocument/2006/relationships/slideLayout" Target="../slideLayouts/slideLayout2214.xml"/><Relationship Id="rId83" Type="http://schemas.openxmlformats.org/officeDocument/2006/relationships/slideLayout" Target="../slideLayouts/slideLayout2256.xml"/><Relationship Id="rId179" Type="http://schemas.openxmlformats.org/officeDocument/2006/relationships/slideLayout" Target="../slideLayouts/slideLayout2352.xml"/><Relationship Id="rId386" Type="http://schemas.openxmlformats.org/officeDocument/2006/relationships/slideLayout" Target="../slideLayouts/slideLayout2559.xml"/><Relationship Id="rId551" Type="http://schemas.openxmlformats.org/officeDocument/2006/relationships/slideLayout" Target="../slideLayouts/slideLayout2724.xml"/><Relationship Id="rId593" Type="http://schemas.openxmlformats.org/officeDocument/2006/relationships/slideLayout" Target="../slideLayouts/slideLayout2766.xml"/><Relationship Id="rId607" Type="http://schemas.openxmlformats.org/officeDocument/2006/relationships/slideLayout" Target="../slideLayouts/slideLayout2780.xml"/><Relationship Id="rId649" Type="http://schemas.openxmlformats.org/officeDocument/2006/relationships/slideLayout" Target="../slideLayouts/slideLayout2822.xml"/><Relationship Id="rId190" Type="http://schemas.openxmlformats.org/officeDocument/2006/relationships/slideLayout" Target="../slideLayouts/slideLayout2363.xml"/><Relationship Id="rId204" Type="http://schemas.openxmlformats.org/officeDocument/2006/relationships/slideLayout" Target="../slideLayouts/slideLayout2377.xml"/><Relationship Id="rId246" Type="http://schemas.openxmlformats.org/officeDocument/2006/relationships/slideLayout" Target="../slideLayouts/slideLayout2419.xml"/><Relationship Id="rId288" Type="http://schemas.openxmlformats.org/officeDocument/2006/relationships/slideLayout" Target="../slideLayouts/slideLayout2461.xml"/><Relationship Id="rId411" Type="http://schemas.openxmlformats.org/officeDocument/2006/relationships/slideLayout" Target="../slideLayouts/slideLayout2584.xml"/><Relationship Id="rId453" Type="http://schemas.openxmlformats.org/officeDocument/2006/relationships/slideLayout" Target="../slideLayouts/slideLayout2626.xml"/><Relationship Id="rId509" Type="http://schemas.openxmlformats.org/officeDocument/2006/relationships/slideLayout" Target="../slideLayouts/slideLayout2682.xml"/><Relationship Id="rId660" Type="http://schemas.openxmlformats.org/officeDocument/2006/relationships/slideLayout" Target="../slideLayouts/slideLayout2833.xml"/><Relationship Id="rId106" Type="http://schemas.openxmlformats.org/officeDocument/2006/relationships/slideLayout" Target="../slideLayouts/slideLayout2279.xml"/><Relationship Id="rId313" Type="http://schemas.openxmlformats.org/officeDocument/2006/relationships/slideLayout" Target="../slideLayouts/slideLayout2486.xml"/><Relationship Id="rId495" Type="http://schemas.openxmlformats.org/officeDocument/2006/relationships/slideLayout" Target="../slideLayouts/slideLayout2668.xml"/><Relationship Id="rId716" Type="http://schemas.openxmlformats.org/officeDocument/2006/relationships/slideLayout" Target="../slideLayouts/slideLayout2889.xml"/><Relationship Id="rId758" Type="http://schemas.openxmlformats.org/officeDocument/2006/relationships/slideLayout" Target="../slideLayouts/slideLayout2931.xml"/><Relationship Id="rId10" Type="http://schemas.openxmlformats.org/officeDocument/2006/relationships/slideLayout" Target="../slideLayouts/slideLayout2183.xml"/><Relationship Id="rId52" Type="http://schemas.openxmlformats.org/officeDocument/2006/relationships/slideLayout" Target="../slideLayouts/slideLayout2225.xml"/><Relationship Id="rId94" Type="http://schemas.openxmlformats.org/officeDocument/2006/relationships/slideLayout" Target="../slideLayouts/slideLayout2267.xml"/><Relationship Id="rId148" Type="http://schemas.openxmlformats.org/officeDocument/2006/relationships/slideLayout" Target="../slideLayouts/slideLayout2321.xml"/><Relationship Id="rId355" Type="http://schemas.openxmlformats.org/officeDocument/2006/relationships/slideLayout" Target="../slideLayouts/slideLayout2528.xml"/><Relationship Id="rId397" Type="http://schemas.openxmlformats.org/officeDocument/2006/relationships/slideLayout" Target="../slideLayouts/slideLayout2570.xml"/><Relationship Id="rId520" Type="http://schemas.openxmlformats.org/officeDocument/2006/relationships/slideLayout" Target="../slideLayouts/slideLayout2693.xml"/><Relationship Id="rId562" Type="http://schemas.openxmlformats.org/officeDocument/2006/relationships/slideLayout" Target="../slideLayouts/slideLayout2735.xml"/><Relationship Id="rId618" Type="http://schemas.openxmlformats.org/officeDocument/2006/relationships/slideLayout" Target="../slideLayouts/slideLayout2791.xml"/><Relationship Id="rId215" Type="http://schemas.openxmlformats.org/officeDocument/2006/relationships/slideLayout" Target="../slideLayouts/slideLayout2388.xml"/><Relationship Id="rId257" Type="http://schemas.openxmlformats.org/officeDocument/2006/relationships/slideLayout" Target="../slideLayouts/slideLayout2430.xml"/><Relationship Id="rId422" Type="http://schemas.openxmlformats.org/officeDocument/2006/relationships/slideLayout" Target="../slideLayouts/slideLayout2595.xml"/><Relationship Id="rId464" Type="http://schemas.openxmlformats.org/officeDocument/2006/relationships/slideLayout" Target="../slideLayouts/slideLayout2637.xml"/><Relationship Id="rId299" Type="http://schemas.openxmlformats.org/officeDocument/2006/relationships/slideLayout" Target="../slideLayouts/slideLayout2472.xml"/><Relationship Id="rId727" Type="http://schemas.openxmlformats.org/officeDocument/2006/relationships/slideLayout" Target="../slideLayouts/slideLayout2900.xml"/><Relationship Id="rId63" Type="http://schemas.openxmlformats.org/officeDocument/2006/relationships/slideLayout" Target="../slideLayouts/slideLayout2236.xml"/><Relationship Id="rId159" Type="http://schemas.openxmlformats.org/officeDocument/2006/relationships/slideLayout" Target="../slideLayouts/slideLayout2332.xml"/><Relationship Id="rId366" Type="http://schemas.openxmlformats.org/officeDocument/2006/relationships/slideLayout" Target="../slideLayouts/slideLayout2539.xml"/><Relationship Id="rId573" Type="http://schemas.openxmlformats.org/officeDocument/2006/relationships/slideLayout" Target="../slideLayouts/slideLayout2746.xml"/><Relationship Id="rId780" Type="http://schemas.openxmlformats.org/officeDocument/2006/relationships/slideLayout" Target="../slideLayouts/slideLayout2953.xml"/><Relationship Id="rId226" Type="http://schemas.openxmlformats.org/officeDocument/2006/relationships/slideLayout" Target="../slideLayouts/slideLayout2399.xml"/><Relationship Id="rId433" Type="http://schemas.openxmlformats.org/officeDocument/2006/relationships/slideLayout" Target="../slideLayouts/slideLayout2606.xml"/><Relationship Id="rId640" Type="http://schemas.openxmlformats.org/officeDocument/2006/relationships/slideLayout" Target="../slideLayouts/slideLayout2813.xml"/><Relationship Id="rId738" Type="http://schemas.openxmlformats.org/officeDocument/2006/relationships/slideLayout" Target="../slideLayouts/slideLayout2911.xml"/><Relationship Id="rId74" Type="http://schemas.openxmlformats.org/officeDocument/2006/relationships/slideLayout" Target="../slideLayouts/slideLayout2247.xml"/><Relationship Id="rId377" Type="http://schemas.openxmlformats.org/officeDocument/2006/relationships/slideLayout" Target="../slideLayouts/slideLayout2550.xml"/><Relationship Id="rId500" Type="http://schemas.openxmlformats.org/officeDocument/2006/relationships/slideLayout" Target="../slideLayouts/slideLayout2673.xml"/><Relationship Id="rId584" Type="http://schemas.openxmlformats.org/officeDocument/2006/relationships/slideLayout" Target="../slideLayouts/slideLayout2757.xml"/><Relationship Id="rId805" Type="http://schemas.openxmlformats.org/officeDocument/2006/relationships/image" Target="../media/image4.emf"/><Relationship Id="rId5" Type="http://schemas.openxmlformats.org/officeDocument/2006/relationships/slideLayout" Target="../slideLayouts/slideLayout2178.xml"/><Relationship Id="rId237" Type="http://schemas.openxmlformats.org/officeDocument/2006/relationships/slideLayout" Target="../slideLayouts/slideLayout2410.xml"/><Relationship Id="rId791" Type="http://schemas.openxmlformats.org/officeDocument/2006/relationships/slideLayout" Target="../slideLayouts/slideLayout2964.xml"/><Relationship Id="rId444" Type="http://schemas.openxmlformats.org/officeDocument/2006/relationships/slideLayout" Target="../slideLayouts/slideLayout2617.xml"/><Relationship Id="rId651" Type="http://schemas.openxmlformats.org/officeDocument/2006/relationships/slideLayout" Target="../slideLayouts/slideLayout2824.xml"/><Relationship Id="rId749" Type="http://schemas.openxmlformats.org/officeDocument/2006/relationships/slideLayout" Target="../slideLayouts/slideLayout2922.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3090.xml"/><Relationship Id="rId671" Type="http://schemas.openxmlformats.org/officeDocument/2006/relationships/slideLayout" Target="../slideLayouts/slideLayout3644.xml"/><Relationship Id="rId769" Type="http://schemas.openxmlformats.org/officeDocument/2006/relationships/slideLayout" Target="../slideLayouts/slideLayout3742.xml"/><Relationship Id="rId21" Type="http://schemas.openxmlformats.org/officeDocument/2006/relationships/slideLayout" Target="../slideLayouts/slideLayout2994.xml"/><Relationship Id="rId324" Type="http://schemas.openxmlformats.org/officeDocument/2006/relationships/slideLayout" Target="../slideLayouts/slideLayout3297.xml"/><Relationship Id="rId531" Type="http://schemas.openxmlformats.org/officeDocument/2006/relationships/slideLayout" Target="../slideLayouts/slideLayout3504.xml"/><Relationship Id="rId629" Type="http://schemas.openxmlformats.org/officeDocument/2006/relationships/slideLayout" Target="../slideLayouts/slideLayout3602.xml"/><Relationship Id="rId170" Type="http://schemas.openxmlformats.org/officeDocument/2006/relationships/slideLayout" Target="../slideLayouts/slideLayout3143.xml"/><Relationship Id="rId268" Type="http://schemas.openxmlformats.org/officeDocument/2006/relationships/slideLayout" Target="../slideLayouts/slideLayout3241.xml"/><Relationship Id="rId475" Type="http://schemas.openxmlformats.org/officeDocument/2006/relationships/slideLayout" Target="../slideLayouts/slideLayout3448.xml"/><Relationship Id="rId682" Type="http://schemas.openxmlformats.org/officeDocument/2006/relationships/slideLayout" Target="../slideLayouts/slideLayout3655.xml"/><Relationship Id="rId32" Type="http://schemas.openxmlformats.org/officeDocument/2006/relationships/slideLayout" Target="../slideLayouts/slideLayout3005.xml"/><Relationship Id="rId128" Type="http://schemas.openxmlformats.org/officeDocument/2006/relationships/slideLayout" Target="../slideLayouts/slideLayout3101.xml"/><Relationship Id="rId335" Type="http://schemas.openxmlformats.org/officeDocument/2006/relationships/slideLayout" Target="../slideLayouts/slideLayout3308.xml"/><Relationship Id="rId542" Type="http://schemas.openxmlformats.org/officeDocument/2006/relationships/slideLayout" Target="../slideLayouts/slideLayout3515.xml"/><Relationship Id="rId181" Type="http://schemas.openxmlformats.org/officeDocument/2006/relationships/slideLayout" Target="../slideLayouts/slideLayout3154.xml"/><Relationship Id="rId402" Type="http://schemas.openxmlformats.org/officeDocument/2006/relationships/slideLayout" Target="../slideLayouts/slideLayout3375.xml"/><Relationship Id="rId279" Type="http://schemas.openxmlformats.org/officeDocument/2006/relationships/slideLayout" Target="../slideLayouts/slideLayout3252.xml"/><Relationship Id="rId486" Type="http://schemas.openxmlformats.org/officeDocument/2006/relationships/slideLayout" Target="../slideLayouts/slideLayout3459.xml"/><Relationship Id="rId693" Type="http://schemas.openxmlformats.org/officeDocument/2006/relationships/slideLayout" Target="../slideLayouts/slideLayout3666.xml"/><Relationship Id="rId707" Type="http://schemas.openxmlformats.org/officeDocument/2006/relationships/slideLayout" Target="../slideLayouts/slideLayout3680.xml"/><Relationship Id="rId43" Type="http://schemas.openxmlformats.org/officeDocument/2006/relationships/slideLayout" Target="../slideLayouts/slideLayout3016.xml"/><Relationship Id="rId139" Type="http://schemas.openxmlformats.org/officeDocument/2006/relationships/slideLayout" Target="../slideLayouts/slideLayout3112.xml"/><Relationship Id="rId290" Type="http://schemas.openxmlformats.org/officeDocument/2006/relationships/slideLayout" Target="../slideLayouts/slideLayout3263.xml"/><Relationship Id="rId304" Type="http://schemas.openxmlformats.org/officeDocument/2006/relationships/slideLayout" Target="../slideLayouts/slideLayout3277.xml"/><Relationship Id="rId346" Type="http://schemas.openxmlformats.org/officeDocument/2006/relationships/slideLayout" Target="../slideLayouts/slideLayout3319.xml"/><Relationship Id="rId388" Type="http://schemas.openxmlformats.org/officeDocument/2006/relationships/slideLayout" Target="../slideLayouts/slideLayout3361.xml"/><Relationship Id="rId511" Type="http://schemas.openxmlformats.org/officeDocument/2006/relationships/slideLayout" Target="../slideLayouts/slideLayout3484.xml"/><Relationship Id="rId553" Type="http://schemas.openxmlformats.org/officeDocument/2006/relationships/slideLayout" Target="../slideLayouts/slideLayout3526.xml"/><Relationship Id="rId609" Type="http://schemas.openxmlformats.org/officeDocument/2006/relationships/slideLayout" Target="../slideLayouts/slideLayout3582.xml"/><Relationship Id="rId760" Type="http://schemas.openxmlformats.org/officeDocument/2006/relationships/slideLayout" Target="../slideLayouts/slideLayout3733.xml"/><Relationship Id="rId85" Type="http://schemas.openxmlformats.org/officeDocument/2006/relationships/slideLayout" Target="../slideLayouts/slideLayout3058.xml"/><Relationship Id="rId150" Type="http://schemas.openxmlformats.org/officeDocument/2006/relationships/slideLayout" Target="../slideLayouts/slideLayout3123.xml"/><Relationship Id="rId192" Type="http://schemas.openxmlformats.org/officeDocument/2006/relationships/slideLayout" Target="../slideLayouts/slideLayout3165.xml"/><Relationship Id="rId206" Type="http://schemas.openxmlformats.org/officeDocument/2006/relationships/slideLayout" Target="../slideLayouts/slideLayout3179.xml"/><Relationship Id="rId413" Type="http://schemas.openxmlformats.org/officeDocument/2006/relationships/slideLayout" Target="../slideLayouts/slideLayout3386.xml"/><Relationship Id="rId595" Type="http://schemas.openxmlformats.org/officeDocument/2006/relationships/slideLayout" Target="../slideLayouts/slideLayout3568.xml"/><Relationship Id="rId248" Type="http://schemas.openxmlformats.org/officeDocument/2006/relationships/slideLayout" Target="../slideLayouts/slideLayout3221.xml"/><Relationship Id="rId455" Type="http://schemas.openxmlformats.org/officeDocument/2006/relationships/slideLayout" Target="../slideLayouts/slideLayout3428.xml"/><Relationship Id="rId497" Type="http://schemas.openxmlformats.org/officeDocument/2006/relationships/slideLayout" Target="../slideLayouts/slideLayout3470.xml"/><Relationship Id="rId620" Type="http://schemas.openxmlformats.org/officeDocument/2006/relationships/slideLayout" Target="../slideLayouts/slideLayout3593.xml"/><Relationship Id="rId662" Type="http://schemas.openxmlformats.org/officeDocument/2006/relationships/slideLayout" Target="../slideLayouts/slideLayout3635.xml"/><Relationship Id="rId718" Type="http://schemas.openxmlformats.org/officeDocument/2006/relationships/slideLayout" Target="../slideLayouts/slideLayout3691.xml"/><Relationship Id="rId12" Type="http://schemas.openxmlformats.org/officeDocument/2006/relationships/slideLayout" Target="../slideLayouts/slideLayout2985.xml"/><Relationship Id="rId108" Type="http://schemas.openxmlformats.org/officeDocument/2006/relationships/slideLayout" Target="../slideLayouts/slideLayout3081.xml"/><Relationship Id="rId315" Type="http://schemas.openxmlformats.org/officeDocument/2006/relationships/slideLayout" Target="../slideLayouts/slideLayout3288.xml"/><Relationship Id="rId357" Type="http://schemas.openxmlformats.org/officeDocument/2006/relationships/slideLayout" Target="../slideLayouts/slideLayout3330.xml"/><Relationship Id="rId522" Type="http://schemas.openxmlformats.org/officeDocument/2006/relationships/slideLayout" Target="../slideLayouts/slideLayout3495.xml"/><Relationship Id="rId54" Type="http://schemas.openxmlformats.org/officeDocument/2006/relationships/slideLayout" Target="../slideLayouts/slideLayout3027.xml"/><Relationship Id="rId96" Type="http://schemas.openxmlformats.org/officeDocument/2006/relationships/slideLayout" Target="../slideLayouts/slideLayout3069.xml"/><Relationship Id="rId161" Type="http://schemas.openxmlformats.org/officeDocument/2006/relationships/slideLayout" Target="../slideLayouts/slideLayout3134.xml"/><Relationship Id="rId217" Type="http://schemas.openxmlformats.org/officeDocument/2006/relationships/slideLayout" Target="../slideLayouts/slideLayout3190.xml"/><Relationship Id="rId399" Type="http://schemas.openxmlformats.org/officeDocument/2006/relationships/slideLayout" Target="../slideLayouts/slideLayout3372.xml"/><Relationship Id="rId564" Type="http://schemas.openxmlformats.org/officeDocument/2006/relationships/slideLayout" Target="../slideLayouts/slideLayout3537.xml"/><Relationship Id="rId771" Type="http://schemas.openxmlformats.org/officeDocument/2006/relationships/slideLayout" Target="../slideLayouts/slideLayout3744.xml"/><Relationship Id="rId259" Type="http://schemas.openxmlformats.org/officeDocument/2006/relationships/slideLayout" Target="../slideLayouts/slideLayout3232.xml"/><Relationship Id="rId424" Type="http://schemas.openxmlformats.org/officeDocument/2006/relationships/slideLayout" Target="../slideLayouts/slideLayout3397.xml"/><Relationship Id="rId466" Type="http://schemas.openxmlformats.org/officeDocument/2006/relationships/slideLayout" Target="../slideLayouts/slideLayout3439.xml"/><Relationship Id="rId631" Type="http://schemas.openxmlformats.org/officeDocument/2006/relationships/slideLayout" Target="../slideLayouts/slideLayout3604.xml"/><Relationship Id="rId673" Type="http://schemas.openxmlformats.org/officeDocument/2006/relationships/slideLayout" Target="../slideLayouts/slideLayout3646.xml"/><Relationship Id="rId729" Type="http://schemas.openxmlformats.org/officeDocument/2006/relationships/slideLayout" Target="../slideLayouts/slideLayout3702.xml"/><Relationship Id="rId23" Type="http://schemas.openxmlformats.org/officeDocument/2006/relationships/slideLayout" Target="../slideLayouts/slideLayout2996.xml"/><Relationship Id="rId119" Type="http://schemas.openxmlformats.org/officeDocument/2006/relationships/slideLayout" Target="../slideLayouts/slideLayout3092.xml"/><Relationship Id="rId270" Type="http://schemas.openxmlformats.org/officeDocument/2006/relationships/slideLayout" Target="../slideLayouts/slideLayout3243.xml"/><Relationship Id="rId326" Type="http://schemas.openxmlformats.org/officeDocument/2006/relationships/slideLayout" Target="../slideLayouts/slideLayout3299.xml"/><Relationship Id="rId533" Type="http://schemas.openxmlformats.org/officeDocument/2006/relationships/slideLayout" Target="../slideLayouts/slideLayout3506.xml"/><Relationship Id="rId65" Type="http://schemas.openxmlformats.org/officeDocument/2006/relationships/slideLayout" Target="../slideLayouts/slideLayout3038.xml"/><Relationship Id="rId130" Type="http://schemas.openxmlformats.org/officeDocument/2006/relationships/slideLayout" Target="../slideLayouts/slideLayout3103.xml"/><Relationship Id="rId368" Type="http://schemas.openxmlformats.org/officeDocument/2006/relationships/slideLayout" Target="../slideLayouts/slideLayout3341.xml"/><Relationship Id="rId575" Type="http://schemas.openxmlformats.org/officeDocument/2006/relationships/slideLayout" Target="../slideLayouts/slideLayout3548.xml"/><Relationship Id="rId740" Type="http://schemas.openxmlformats.org/officeDocument/2006/relationships/slideLayout" Target="../slideLayouts/slideLayout3713.xml"/><Relationship Id="rId782" Type="http://schemas.openxmlformats.org/officeDocument/2006/relationships/slideLayout" Target="../slideLayouts/slideLayout3755.xml"/><Relationship Id="rId172" Type="http://schemas.openxmlformats.org/officeDocument/2006/relationships/slideLayout" Target="../slideLayouts/slideLayout3145.xml"/><Relationship Id="rId228" Type="http://schemas.openxmlformats.org/officeDocument/2006/relationships/slideLayout" Target="../slideLayouts/slideLayout3201.xml"/><Relationship Id="rId435" Type="http://schemas.openxmlformats.org/officeDocument/2006/relationships/slideLayout" Target="../slideLayouts/slideLayout3408.xml"/><Relationship Id="rId477" Type="http://schemas.openxmlformats.org/officeDocument/2006/relationships/slideLayout" Target="../slideLayouts/slideLayout3450.xml"/><Relationship Id="rId600" Type="http://schemas.openxmlformats.org/officeDocument/2006/relationships/slideLayout" Target="../slideLayouts/slideLayout3573.xml"/><Relationship Id="rId642" Type="http://schemas.openxmlformats.org/officeDocument/2006/relationships/slideLayout" Target="../slideLayouts/slideLayout3615.xml"/><Relationship Id="rId684" Type="http://schemas.openxmlformats.org/officeDocument/2006/relationships/slideLayout" Target="../slideLayouts/slideLayout3657.xml"/><Relationship Id="rId281" Type="http://schemas.openxmlformats.org/officeDocument/2006/relationships/slideLayout" Target="../slideLayouts/slideLayout3254.xml"/><Relationship Id="rId337" Type="http://schemas.openxmlformats.org/officeDocument/2006/relationships/slideLayout" Target="../slideLayouts/slideLayout3310.xml"/><Relationship Id="rId502" Type="http://schemas.openxmlformats.org/officeDocument/2006/relationships/slideLayout" Target="../slideLayouts/slideLayout3475.xml"/><Relationship Id="rId34" Type="http://schemas.openxmlformats.org/officeDocument/2006/relationships/slideLayout" Target="../slideLayouts/slideLayout3007.xml"/><Relationship Id="rId76" Type="http://schemas.openxmlformats.org/officeDocument/2006/relationships/slideLayout" Target="../slideLayouts/slideLayout3049.xml"/><Relationship Id="rId141" Type="http://schemas.openxmlformats.org/officeDocument/2006/relationships/slideLayout" Target="../slideLayouts/slideLayout3114.xml"/><Relationship Id="rId379" Type="http://schemas.openxmlformats.org/officeDocument/2006/relationships/slideLayout" Target="../slideLayouts/slideLayout3352.xml"/><Relationship Id="rId544" Type="http://schemas.openxmlformats.org/officeDocument/2006/relationships/slideLayout" Target="../slideLayouts/slideLayout3517.xml"/><Relationship Id="rId586" Type="http://schemas.openxmlformats.org/officeDocument/2006/relationships/slideLayout" Target="../slideLayouts/slideLayout3559.xml"/><Relationship Id="rId751" Type="http://schemas.openxmlformats.org/officeDocument/2006/relationships/slideLayout" Target="../slideLayouts/slideLayout3724.xml"/><Relationship Id="rId793" Type="http://schemas.openxmlformats.org/officeDocument/2006/relationships/slideLayout" Target="../slideLayouts/slideLayout3766.xml"/><Relationship Id="rId807" Type="http://schemas.openxmlformats.org/officeDocument/2006/relationships/image" Target="../media/image7.emf"/><Relationship Id="rId7" Type="http://schemas.openxmlformats.org/officeDocument/2006/relationships/slideLayout" Target="../slideLayouts/slideLayout2980.xml"/><Relationship Id="rId183" Type="http://schemas.openxmlformats.org/officeDocument/2006/relationships/slideLayout" Target="../slideLayouts/slideLayout3156.xml"/><Relationship Id="rId239" Type="http://schemas.openxmlformats.org/officeDocument/2006/relationships/slideLayout" Target="../slideLayouts/slideLayout3212.xml"/><Relationship Id="rId390" Type="http://schemas.openxmlformats.org/officeDocument/2006/relationships/slideLayout" Target="../slideLayouts/slideLayout3363.xml"/><Relationship Id="rId404" Type="http://schemas.openxmlformats.org/officeDocument/2006/relationships/slideLayout" Target="../slideLayouts/slideLayout3377.xml"/><Relationship Id="rId446" Type="http://schemas.openxmlformats.org/officeDocument/2006/relationships/slideLayout" Target="../slideLayouts/slideLayout3419.xml"/><Relationship Id="rId611" Type="http://schemas.openxmlformats.org/officeDocument/2006/relationships/slideLayout" Target="../slideLayouts/slideLayout3584.xml"/><Relationship Id="rId653" Type="http://schemas.openxmlformats.org/officeDocument/2006/relationships/slideLayout" Target="../slideLayouts/slideLayout3626.xml"/><Relationship Id="rId250" Type="http://schemas.openxmlformats.org/officeDocument/2006/relationships/slideLayout" Target="../slideLayouts/slideLayout3223.xml"/><Relationship Id="rId292" Type="http://schemas.openxmlformats.org/officeDocument/2006/relationships/slideLayout" Target="../slideLayouts/slideLayout3265.xml"/><Relationship Id="rId306" Type="http://schemas.openxmlformats.org/officeDocument/2006/relationships/slideLayout" Target="../slideLayouts/slideLayout3279.xml"/><Relationship Id="rId488" Type="http://schemas.openxmlformats.org/officeDocument/2006/relationships/slideLayout" Target="../slideLayouts/slideLayout3461.xml"/><Relationship Id="rId695" Type="http://schemas.openxmlformats.org/officeDocument/2006/relationships/slideLayout" Target="../slideLayouts/slideLayout3668.xml"/><Relationship Id="rId709" Type="http://schemas.openxmlformats.org/officeDocument/2006/relationships/slideLayout" Target="../slideLayouts/slideLayout3682.xml"/><Relationship Id="rId45" Type="http://schemas.openxmlformats.org/officeDocument/2006/relationships/slideLayout" Target="../slideLayouts/slideLayout3018.xml"/><Relationship Id="rId87" Type="http://schemas.openxmlformats.org/officeDocument/2006/relationships/slideLayout" Target="../slideLayouts/slideLayout3060.xml"/><Relationship Id="rId110" Type="http://schemas.openxmlformats.org/officeDocument/2006/relationships/slideLayout" Target="../slideLayouts/slideLayout3083.xml"/><Relationship Id="rId348" Type="http://schemas.openxmlformats.org/officeDocument/2006/relationships/slideLayout" Target="../slideLayouts/slideLayout3321.xml"/><Relationship Id="rId513" Type="http://schemas.openxmlformats.org/officeDocument/2006/relationships/slideLayout" Target="../slideLayouts/slideLayout3486.xml"/><Relationship Id="rId555" Type="http://schemas.openxmlformats.org/officeDocument/2006/relationships/slideLayout" Target="../slideLayouts/slideLayout3528.xml"/><Relationship Id="rId597" Type="http://schemas.openxmlformats.org/officeDocument/2006/relationships/slideLayout" Target="../slideLayouts/slideLayout3570.xml"/><Relationship Id="rId720" Type="http://schemas.openxmlformats.org/officeDocument/2006/relationships/slideLayout" Target="../slideLayouts/slideLayout3693.xml"/><Relationship Id="rId762" Type="http://schemas.openxmlformats.org/officeDocument/2006/relationships/slideLayout" Target="../slideLayouts/slideLayout3735.xml"/><Relationship Id="rId152" Type="http://schemas.openxmlformats.org/officeDocument/2006/relationships/slideLayout" Target="../slideLayouts/slideLayout3125.xml"/><Relationship Id="rId194" Type="http://schemas.openxmlformats.org/officeDocument/2006/relationships/slideLayout" Target="../slideLayouts/slideLayout3167.xml"/><Relationship Id="rId208" Type="http://schemas.openxmlformats.org/officeDocument/2006/relationships/slideLayout" Target="../slideLayouts/slideLayout3181.xml"/><Relationship Id="rId415" Type="http://schemas.openxmlformats.org/officeDocument/2006/relationships/slideLayout" Target="../slideLayouts/slideLayout3388.xml"/><Relationship Id="rId457" Type="http://schemas.openxmlformats.org/officeDocument/2006/relationships/slideLayout" Target="../slideLayouts/slideLayout3430.xml"/><Relationship Id="rId622" Type="http://schemas.openxmlformats.org/officeDocument/2006/relationships/slideLayout" Target="../slideLayouts/slideLayout3595.xml"/><Relationship Id="rId261" Type="http://schemas.openxmlformats.org/officeDocument/2006/relationships/slideLayout" Target="../slideLayouts/slideLayout3234.xml"/><Relationship Id="rId499" Type="http://schemas.openxmlformats.org/officeDocument/2006/relationships/slideLayout" Target="../slideLayouts/slideLayout3472.xml"/><Relationship Id="rId664" Type="http://schemas.openxmlformats.org/officeDocument/2006/relationships/slideLayout" Target="../slideLayouts/slideLayout3637.xml"/><Relationship Id="rId14" Type="http://schemas.openxmlformats.org/officeDocument/2006/relationships/slideLayout" Target="../slideLayouts/slideLayout2987.xml"/><Relationship Id="rId56" Type="http://schemas.openxmlformats.org/officeDocument/2006/relationships/slideLayout" Target="../slideLayouts/slideLayout3029.xml"/><Relationship Id="rId317" Type="http://schemas.openxmlformats.org/officeDocument/2006/relationships/slideLayout" Target="../slideLayouts/slideLayout3290.xml"/><Relationship Id="rId359" Type="http://schemas.openxmlformats.org/officeDocument/2006/relationships/slideLayout" Target="../slideLayouts/slideLayout3332.xml"/><Relationship Id="rId524" Type="http://schemas.openxmlformats.org/officeDocument/2006/relationships/slideLayout" Target="../slideLayouts/slideLayout3497.xml"/><Relationship Id="rId566" Type="http://schemas.openxmlformats.org/officeDocument/2006/relationships/slideLayout" Target="../slideLayouts/slideLayout3539.xml"/><Relationship Id="rId731" Type="http://schemas.openxmlformats.org/officeDocument/2006/relationships/slideLayout" Target="../slideLayouts/slideLayout3704.xml"/><Relationship Id="rId773" Type="http://schemas.openxmlformats.org/officeDocument/2006/relationships/slideLayout" Target="../slideLayouts/slideLayout3746.xml"/><Relationship Id="rId98" Type="http://schemas.openxmlformats.org/officeDocument/2006/relationships/slideLayout" Target="../slideLayouts/slideLayout3071.xml"/><Relationship Id="rId121" Type="http://schemas.openxmlformats.org/officeDocument/2006/relationships/slideLayout" Target="../slideLayouts/slideLayout3094.xml"/><Relationship Id="rId163" Type="http://schemas.openxmlformats.org/officeDocument/2006/relationships/slideLayout" Target="../slideLayouts/slideLayout3136.xml"/><Relationship Id="rId219" Type="http://schemas.openxmlformats.org/officeDocument/2006/relationships/slideLayout" Target="../slideLayouts/slideLayout3192.xml"/><Relationship Id="rId370" Type="http://schemas.openxmlformats.org/officeDocument/2006/relationships/slideLayout" Target="../slideLayouts/slideLayout3343.xml"/><Relationship Id="rId426" Type="http://schemas.openxmlformats.org/officeDocument/2006/relationships/slideLayout" Target="../slideLayouts/slideLayout3399.xml"/><Relationship Id="rId633" Type="http://schemas.openxmlformats.org/officeDocument/2006/relationships/slideLayout" Target="../slideLayouts/slideLayout3606.xml"/><Relationship Id="rId230" Type="http://schemas.openxmlformats.org/officeDocument/2006/relationships/slideLayout" Target="../slideLayouts/slideLayout3203.xml"/><Relationship Id="rId468" Type="http://schemas.openxmlformats.org/officeDocument/2006/relationships/slideLayout" Target="../slideLayouts/slideLayout3441.xml"/><Relationship Id="rId675" Type="http://schemas.openxmlformats.org/officeDocument/2006/relationships/slideLayout" Target="../slideLayouts/slideLayout3648.xml"/><Relationship Id="rId25" Type="http://schemas.openxmlformats.org/officeDocument/2006/relationships/slideLayout" Target="../slideLayouts/slideLayout2998.xml"/><Relationship Id="rId67" Type="http://schemas.openxmlformats.org/officeDocument/2006/relationships/slideLayout" Target="../slideLayouts/slideLayout3040.xml"/><Relationship Id="rId272" Type="http://schemas.openxmlformats.org/officeDocument/2006/relationships/slideLayout" Target="../slideLayouts/slideLayout3245.xml"/><Relationship Id="rId328" Type="http://schemas.openxmlformats.org/officeDocument/2006/relationships/slideLayout" Target="../slideLayouts/slideLayout3301.xml"/><Relationship Id="rId535" Type="http://schemas.openxmlformats.org/officeDocument/2006/relationships/slideLayout" Target="../slideLayouts/slideLayout3508.xml"/><Relationship Id="rId577" Type="http://schemas.openxmlformats.org/officeDocument/2006/relationships/slideLayout" Target="../slideLayouts/slideLayout3550.xml"/><Relationship Id="rId700" Type="http://schemas.openxmlformats.org/officeDocument/2006/relationships/slideLayout" Target="../slideLayouts/slideLayout3673.xml"/><Relationship Id="rId742" Type="http://schemas.openxmlformats.org/officeDocument/2006/relationships/slideLayout" Target="../slideLayouts/slideLayout3715.xml"/><Relationship Id="rId132" Type="http://schemas.openxmlformats.org/officeDocument/2006/relationships/slideLayout" Target="../slideLayouts/slideLayout3105.xml"/><Relationship Id="rId174" Type="http://schemas.openxmlformats.org/officeDocument/2006/relationships/slideLayout" Target="../slideLayouts/slideLayout3147.xml"/><Relationship Id="rId381" Type="http://schemas.openxmlformats.org/officeDocument/2006/relationships/slideLayout" Target="../slideLayouts/slideLayout3354.xml"/><Relationship Id="rId602" Type="http://schemas.openxmlformats.org/officeDocument/2006/relationships/slideLayout" Target="../slideLayouts/slideLayout3575.xml"/><Relationship Id="rId784" Type="http://schemas.openxmlformats.org/officeDocument/2006/relationships/slideLayout" Target="../slideLayouts/slideLayout3757.xml"/><Relationship Id="rId241" Type="http://schemas.openxmlformats.org/officeDocument/2006/relationships/slideLayout" Target="../slideLayouts/slideLayout3214.xml"/><Relationship Id="rId437" Type="http://schemas.openxmlformats.org/officeDocument/2006/relationships/slideLayout" Target="../slideLayouts/slideLayout3410.xml"/><Relationship Id="rId479" Type="http://schemas.openxmlformats.org/officeDocument/2006/relationships/slideLayout" Target="../slideLayouts/slideLayout3452.xml"/><Relationship Id="rId644" Type="http://schemas.openxmlformats.org/officeDocument/2006/relationships/slideLayout" Target="../slideLayouts/slideLayout3617.xml"/><Relationship Id="rId686" Type="http://schemas.openxmlformats.org/officeDocument/2006/relationships/slideLayout" Target="../slideLayouts/slideLayout3659.xml"/><Relationship Id="rId36" Type="http://schemas.openxmlformats.org/officeDocument/2006/relationships/slideLayout" Target="../slideLayouts/slideLayout3009.xml"/><Relationship Id="rId283" Type="http://schemas.openxmlformats.org/officeDocument/2006/relationships/slideLayout" Target="../slideLayouts/slideLayout3256.xml"/><Relationship Id="rId339" Type="http://schemas.openxmlformats.org/officeDocument/2006/relationships/slideLayout" Target="../slideLayouts/slideLayout3312.xml"/><Relationship Id="rId490" Type="http://schemas.openxmlformats.org/officeDocument/2006/relationships/slideLayout" Target="../slideLayouts/slideLayout3463.xml"/><Relationship Id="rId504" Type="http://schemas.openxmlformats.org/officeDocument/2006/relationships/slideLayout" Target="../slideLayouts/slideLayout3477.xml"/><Relationship Id="rId546" Type="http://schemas.openxmlformats.org/officeDocument/2006/relationships/slideLayout" Target="../slideLayouts/slideLayout3519.xml"/><Relationship Id="rId711" Type="http://schemas.openxmlformats.org/officeDocument/2006/relationships/slideLayout" Target="../slideLayouts/slideLayout3684.xml"/><Relationship Id="rId753" Type="http://schemas.openxmlformats.org/officeDocument/2006/relationships/slideLayout" Target="../slideLayouts/slideLayout3726.xml"/><Relationship Id="rId78" Type="http://schemas.openxmlformats.org/officeDocument/2006/relationships/slideLayout" Target="../slideLayouts/slideLayout3051.xml"/><Relationship Id="rId101" Type="http://schemas.openxmlformats.org/officeDocument/2006/relationships/slideLayout" Target="../slideLayouts/slideLayout3074.xml"/><Relationship Id="rId143" Type="http://schemas.openxmlformats.org/officeDocument/2006/relationships/slideLayout" Target="../slideLayouts/slideLayout3116.xml"/><Relationship Id="rId185" Type="http://schemas.openxmlformats.org/officeDocument/2006/relationships/slideLayout" Target="../slideLayouts/slideLayout3158.xml"/><Relationship Id="rId350" Type="http://schemas.openxmlformats.org/officeDocument/2006/relationships/slideLayout" Target="../slideLayouts/slideLayout3323.xml"/><Relationship Id="rId406" Type="http://schemas.openxmlformats.org/officeDocument/2006/relationships/slideLayout" Target="../slideLayouts/slideLayout3379.xml"/><Relationship Id="rId588" Type="http://schemas.openxmlformats.org/officeDocument/2006/relationships/slideLayout" Target="../slideLayouts/slideLayout3561.xml"/><Relationship Id="rId795" Type="http://schemas.openxmlformats.org/officeDocument/2006/relationships/slideLayout" Target="../slideLayouts/slideLayout3768.xml"/><Relationship Id="rId9" Type="http://schemas.openxmlformats.org/officeDocument/2006/relationships/slideLayout" Target="../slideLayouts/slideLayout2982.xml"/><Relationship Id="rId210" Type="http://schemas.openxmlformats.org/officeDocument/2006/relationships/slideLayout" Target="../slideLayouts/slideLayout3183.xml"/><Relationship Id="rId392" Type="http://schemas.openxmlformats.org/officeDocument/2006/relationships/slideLayout" Target="../slideLayouts/slideLayout3365.xml"/><Relationship Id="rId448" Type="http://schemas.openxmlformats.org/officeDocument/2006/relationships/slideLayout" Target="../slideLayouts/slideLayout3421.xml"/><Relationship Id="rId613" Type="http://schemas.openxmlformats.org/officeDocument/2006/relationships/slideLayout" Target="../slideLayouts/slideLayout3586.xml"/><Relationship Id="rId655" Type="http://schemas.openxmlformats.org/officeDocument/2006/relationships/slideLayout" Target="../slideLayouts/slideLayout3628.xml"/><Relationship Id="rId697" Type="http://schemas.openxmlformats.org/officeDocument/2006/relationships/slideLayout" Target="../slideLayouts/slideLayout3670.xml"/><Relationship Id="rId252" Type="http://schemas.openxmlformats.org/officeDocument/2006/relationships/slideLayout" Target="../slideLayouts/slideLayout3225.xml"/><Relationship Id="rId294" Type="http://schemas.openxmlformats.org/officeDocument/2006/relationships/slideLayout" Target="../slideLayouts/slideLayout3267.xml"/><Relationship Id="rId308" Type="http://schemas.openxmlformats.org/officeDocument/2006/relationships/slideLayout" Target="../slideLayouts/slideLayout3281.xml"/><Relationship Id="rId515" Type="http://schemas.openxmlformats.org/officeDocument/2006/relationships/slideLayout" Target="../slideLayouts/slideLayout3488.xml"/><Relationship Id="rId722" Type="http://schemas.openxmlformats.org/officeDocument/2006/relationships/slideLayout" Target="../slideLayouts/slideLayout3695.xml"/><Relationship Id="rId47" Type="http://schemas.openxmlformats.org/officeDocument/2006/relationships/slideLayout" Target="../slideLayouts/slideLayout3020.xml"/><Relationship Id="rId89" Type="http://schemas.openxmlformats.org/officeDocument/2006/relationships/slideLayout" Target="../slideLayouts/slideLayout3062.xml"/><Relationship Id="rId112" Type="http://schemas.openxmlformats.org/officeDocument/2006/relationships/slideLayout" Target="../slideLayouts/slideLayout3085.xml"/><Relationship Id="rId154" Type="http://schemas.openxmlformats.org/officeDocument/2006/relationships/slideLayout" Target="../slideLayouts/slideLayout3127.xml"/><Relationship Id="rId361" Type="http://schemas.openxmlformats.org/officeDocument/2006/relationships/slideLayout" Target="../slideLayouts/slideLayout3334.xml"/><Relationship Id="rId557" Type="http://schemas.openxmlformats.org/officeDocument/2006/relationships/slideLayout" Target="../slideLayouts/slideLayout3530.xml"/><Relationship Id="rId599" Type="http://schemas.openxmlformats.org/officeDocument/2006/relationships/slideLayout" Target="../slideLayouts/slideLayout3572.xml"/><Relationship Id="rId764" Type="http://schemas.openxmlformats.org/officeDocument/2006/relationships/slideLayout" Target="../slideLayouts/slideLayout3737.xml"/><Relationship Id="rId196" Type="http://schemas.openxmlformats.org/officeDocument/2006/relationships/slideLayout" Target="../slideLayouts/slideLayout3169.xml"/><Relationship Id="rId417" Type="http://schemas.openxmlformats.org/officeDocument/2006/relationships/slideLayout" Target="../slideLayouts/slideLayout3390.xml"/><Relationship Id="rId459" Type="http://schemas.openxmlformats.org/officeDocument/2006/relationships/slideLayout" Target="../slideLayouts/slideLayout3432.xml"/><Relationship Id="rId624" Type="http://schemas.openxmlformats.org/officeDocument/2006/relationships/slideLayout" Target="../slideLayouts/slideLayout3597.xml"/><Relationship Id="rId666" Type="http://schemas.openxmlformats.org/officeDocument/2006/relationships/slideLayout" Target="../slideLayouts/slideLayout3639.xml"/><Relationship Id="rId16" Type="http://schemas.openxmlformats.org/officeDocument/2006/relationships/slideLayout" Target="../slideLayouts/slideLayout2989.xml"/><Relationship Id="rId221" Type="http://schemas.openxmlformats.org/officeDocument/2006/relationships/slideLayout" Target="../slideLayouts/slideLayout3194.xml"/><Relationship Id="rId263" Type="http://schemas.openxmlformats.org/officeDocument/2006/relationships/slideLayout" Target="../slideLayouts/slideLayout3236.xml"/><Relationship Id="rId319" Type="http://schemas.openxmlformats.org/officeDocument/2006/relationships/slideLayout" Target="../slideLayouts/slideLayout3292.xml"/><Relationship Id="rId470" Type="http://schemas.openxmlformats.org/officeDocument/2006/relationships/slideLayout" Target="../slideLayouts/slideLayout3443.xml"/><Relationship Id="rId526" Type="http://schemas.openxmlformats.org/officeDocument/2006/relationships/slideLayout" Target="../slideLayouts/slideLayout3499.xml"/><Relationship Id="rId58" Type="http://schemas.openxmlformats.org/officeDocument/2006/relationships/slideLayout" Target="../slideLayouts/slideLayout3031.xml"/><Relationship Id="rId123" Type="http://schemas.openxmlformats.org/officeDocument/2006/relationships/slideLayout" Target="../slideLayouts/slideLayout3096.xml"/><Relationship Id="rId330" Type="http://schemas.openxmlformats.org/officeDocument/2006/relationships/slideLayout" Target="../slideLayouts/slideLayout3303.xml"/><Relationship Id="rId568" Type="http://schemas.openxmlformats.org/officeDocument/2006/relationships/slideLayout" Target="../slideLayouts/slideLayout3541.xml"/><Relationship Id="rId733" Type="http://schemas.openxmlformats.org/officeDocument/2006/relationships/slideLayout" Target="../slideLayouts/slideLayout3706.xml"/><Relationship Id="rId775" Type="http://schemas.openxmlformats.org/officeDocument/2006/relationships/slideLayout" Target="../slideLayouts/slideLayout3748.xml"/><Relationship Id="rId165" Type="http://schemas.openxmlformats.org/officeDocument/2006/relationships/slideLayout" Target="../slideLayouts/slideLayout3138.xml"/><Relationship Id="rId372" Type="http://schemas.openxmlformats.org/officeDocument/2006/relationships/slideLayout" Target="../slideLayouts/slideLayout3345.xml"/><Relationship Id="rId428" Type="http://schemas.openxmlformats.org/officeDocument/2006/relationships/slideLayout" Target="../slideLayouts/slideLayout3401.xml"/><Relationship Id="rId635" Type="http://schemas.openxmlformats.org/officeDocument/2006/relationships/slideLayout" Target="../slideLayouts/slideLayout3608.xml"/><Relationship Id="rId677" Type="http://schemas.openxmlformats.org/officeDocument/2006/relationships/slideLayout" Target="../slideLayouts/slideLayout3650.xml"/><Relationship Id="rId800" Type="http://schemas.openxmlformats.org/officeDocument/2006/relationships/theme" Target="../theme/theme7.xml"/><Relationship Id="rId232" Type="http://schemas.openxmlformats.org/officeDocument/2006/relationships/slideLayout" Target="../slideLayouts/slideLayout3205.xml"/><Relationship Id="rId274" Type="http://schemas.openxmlformats.org/officeDocument/2006/relationships/slideLayout" Target="../slideLayouts/slideLayout3247.xml"/><Relationship Id="rId481" Type="http://schemas.openxmlformats.org/officeDocument/2006/relationships/slideLayout" Target="../slideLayouts/slideLayout3454.xml"/><Relationship Id="rId702" Type="http://schemas.openxmlformats.org/officeDocument/2006/relationships/slideLayout" Target="../slideLayouts/slideLayout3675.xml"/><Relationship Id="rId27" Type="http://schemas.openxmlformats.org/officeDocument/2006/relationships/slideLayout" Target="../slideLayouts/slideLayout3000.xml"/><Relationship Id="rId69" Type="http://schemas.openxmlformats.org/officeDocument/2006/relationships/slideLayout" Target="../slideLayouts/slideLayout3042.xml"/><Relationship Id="rId134" Type="http://schemas.openxmlformats.org/officeDocument/2006/relationships/slideLayout" Target="../slideLayouts/slideLayout3107.xml"/><Relationship Id="rId537" Type="http://schemas.openxmlformats.org/officeDocument/2006/relationships/slideLayout" Target="../slideLayouts/slideLayout3510.xml"/><Relationship Id="rId579" Type="http://schemas.openxmlformats.org/officeDocument/2006/relationships/slideLayout" Target="../slideLayouts/slideLayout3552.xml"/><Relationship Id="rId744" Type="http://schemas.openxmlformats.org/officeDocument/2006/relationships/slideLayout" Target="../slideLayouts/slideLayout3717.xml"/><Relationship Id="rId786" Type="http://schemas.openxmlformats.org/officeDocument/2006/relationships/slideLayout" Target="../slideLayouts/slideLayout3759.xml"/><Relationship Id="rId80" Type="http://schemas.openxmlformats.org/officeDocument/2006/relationships/slideLayout" Target="../slideLayouts/slideLayout3053.xml"/><Relationship Id="rId176" Type="http://schemas.openxmlformats.org/officeDocument/2006/relationships/slideLayout" Target="../slideLayouts/slideLayout3149.xml"/><Relationship Id="rId341" Type="http://schemas.openxmlformats.org/officeDocument/2006/relationships/slideLayout" Target="../slideLayouts/slideLayout3314.xml"/><Relationship Id="rId383" Type="http://schemas.openxmlformats.org/officeDocument/2006/relationships/slideLayout" Target="../slideLayouts/slideLayout3356.xml"/><Relationship Id="rId439" Type="http://schemas.openxmlformats.org/officeDocument/2006/relationships/slideLayout" Target="../slideLayouts/slideLayout3412.xml"/><Relationship Id="rId590" Type="http://schemas.openxmlformats.org/officeDocument/2006/relationships/slideLayout" Target="../slideLayouts/slideLayout3563.xml"/><Relationship Id="rId604" Type="http://schemas.openxmlformats.org/officeDocument/2006/relationships/slideLayout" Target="../slideLayouts/slideLayout3577.xml"/><Relationship Id="rId646" Type="http://schemas.openxmlformats.org/officeDocument/2006/relationships/slideLayout" Target="../slideLayouts/slideLayout3619.xml"/><Relationship Id="rId201" Type="http://schemas.openxmlformats.org/officeDocument/2006/relationships/slideLayout" Target="../slideLayouts/slideLayout3174.xml"/><Relationship Id="rId243" Type="http://schemas.openxmlformats.org/officeDocument/2006/relationships/slideLayout" Target="../slideLayouts/slideLayout3216.xml"/><Relationship Id="rId285" Type="http://schemas.openxmlformats.org/officeDocument/2006/relationships/slideLayout" Target="../slideLayouts/slideLayout3258.xml"/><Relationship Id="rId450" Type="http://schemas.openxmlformats.org/officeDocument/2006/relationships/slideLayout" Target="../slideLayouts/slideLayout3423.xml"/><Relationship Id="rId506" Type="http://schemas.openxmlformats.org/officeDocument/2006/relationships/slideLayout" Target="../slideLayouts/slideLayout3479.xml"/><Relationship Id="rId688" Type="http://schemas.openxmlformats.org/officeDocument/2006/relationships/slideLayout" Target="../slideLayouts/slideLayout3661.xml"/><Relationship Id="rId38" Type="http://schemas.openxmlformats.org/officeDocument/2006/relationships/slideLayout" Target="../slideLayouts/slideLayout3011.xml"/><Relationship Id="rId103" Type="http://schemas.openxmlformats.org/officeDocument/2006/relationships/slideLayout" Target="../slideLayouts/slideLayout3076.xml"/><Relationship Id="rId310" Type="http://schemas.openxmlformats.org/officeDocument/2006/relationships/slideLayout" Target="../slideLayouts/slideLayout3283.xml"/><Relationship Id="rId492" Type="http://schemas.openxmlformats.org/officeDocument/2006/relationships/slideLayout" Target="../slideLayouts/slideLayout3465.xml"/><Relationship Id="rId548" Type="http://schemas.openxmlformats.org/officeDocument/2006/relationships/slideLayout" Target="../slideLayouts/slideLayout3521.xml"/><Relationship Id="rId713" Type="http://schemas.openxmlformats.org/officeDocument/2006/relationships/slideLayout" Target="../slideLayouts/slideLayout3686.xml"/><Relationship Id="rId755" Type="http://schemas.openxmlformats.org/officeDocument/2006/relationships/slideLayout" Target="../slideLayouts/slideLayout3728.xml"/><Relationship Id="rId797" Type="http://schemas.openxmlformats.org/officeDocument/2006/relationships/slideLayout" Target="../slideLayouts/slideLayout3770.xml"/><Relationship Id="rId91" Type="http://schemas.openxmlformats.org/officeDocument/2006/relationships/slideLayout" Target="../slideLayouts/slideLayout3064.xml"/><Relationship Id="rId145" Type="http://schemas.openxmlformats.org/officeDocument/2006/relationships/slideLayout" Target="../slideLayouts/slideLayout3118.xml"/><Relationship Id="rId187" Type="http://schemas.openxmlformats.org/officeDocument/2006/relationships/slideLayout" Target="../slideLayouts/slideLayout3160.xml"/><Relationship Id="rId352" Type="http://schemas.openxmlformats.org/officeDocument/2006/relationships/slideLayout" Target="../slideLayouts/slideLayout3325.xml"/><Relationship Id="rId394" Type="http://schemas.openxmlformats.org/officeDocument/2006/relationships/slideLayout" Target="../slideLayouts/slideLayout3367.xml"/><Relationship Id="rId408" Type="http://schemas.openxmlformats.org/officeDocument/2006/relationships/slideLayout" Target="../slideLayouts/slideLayout3381.xml"/><Relationship Id="rId615" Type="http://schemas.openxmlformats.org/officeDocument/2006/relationships/slideLayout" Target="../slideLayouts/slideLayout3588.xml"/><Relationship Id="rId212" Type="http://schemas.openxmlformats.org/officeDocument/2006/relationships/slideLayout" Target="../slideLayouts/slideLayout3185.xml"/><Relationship Id="rId254" Type="http://schemas.openxmlformats.org/officeDocument/2006/relationships/slideLayout" Target="../slideLayouts/slideLayout3227.xml"/><Relationship Id="rId657" Type="http://schemas.openxmlformats.org/officeDocument/2006/relationships/slideLayout" Target="../slideLayouts/slideLayout3630.xml"/><Relationship Id="rId699" Type="http://schemas.openxmlformats.org/officeDocument/2006/relationships/slideLayout" Target="../slideLayouts/slideLayout3672.xml"/><Relationship Id="rId49" Type="http://schemas.openxmlformats.org/officeDocument/2006/relationships/slideLayout" Target="../slideLayouts/slideLayout3022.xml"/><Relationship Id="rId114" Type="http://schemas.openxmlformats.org/officeDocument/2006/relationships/slideLayout" Target="../slideLayouts/slideLayout3087.xml"/><Relationship Id="rId296" Type="http://schemas.openxmlformats.org/officeDocument/2006/relationships/slideLayout" Target="../slideLayouts/slideLayout3269.xml"/><Relationship Id="rId461" Type="http://schemas.openxmlformats.org/officeDocument/2006/relationships/slideLayout" Target="../slideLayouts/slideLayout3434.xml"/><Relationship Id="rId517" Type="http://schemas.openxmlformats.org/officeDocument/2006/relationships/slideLayout" Target="../slideLayouts/slideLayout3490.xml"/><Relationship Id="rId559" Type="http://schemas.openxmlformats.org/officeDocument/2006/relationships/slideLayout" Target="../slideLayouts/slideLayout3532.xml"/><Relationship Id="rId724" Type="http://schemas.openxmlformats.org/officeDocument/2006/relationships/slideLayout" Target="../slideLayouts/slideLayout3697.xml"/><Relationship Id="rId766" Type="http://schemas.openxmlformats.org/officeDocument/2006/relationships/slideLayout" Target="../slideLayouts/slideLayout3739.xml"/><Relationship Id="rId60" Type="http://schemas.openxmlformats.org/officeDocument/2006/relationships/slideLayout" Target="../slideLayouts/slideLayout3033.xml"/><Relationship Id="rId156" Type="http://schemas.openxmlformats.org/officeDocument/2006/relationships/slideLayout" Target="../slideLayouts/slideLayout3129.xml"/><Relationship Id="rId198" Type="http://schemas.openxmlformats.org/officeDocument/2006/relationships/slideLayout" Target="../slideLayouts/slideLayout3171.xml"/><Relationship Id="rId321" Type="http://schemas.openxmlformats.org/officeDocument/2006/relationships/slideLayout" Target="../slideLayouts/slideLayout3294.xml"/><Relationship Id="rId363" Type="http://schemas.openxmlformats.org/officeDocument/2006/relationships/slideLayout" Target="../slideLayouts/slideLayout3336.xml"/><Relationship Id="rId419" Type="http://schemas.openxmlformats.org/officeDocument/2006/relationships/slideLayout" Target="../slideLayouts/slideLayout3392.xml"/><Relationship Id="rId570" Type="http://schemas.openxmlformats.org/officeDocument/2006/relationships/slideLayout" Target="../slideLayouts/slideLayout3543.xml"/><Relationship Id="rId626" Type="http://schemas.openxmlformats.org/officeDocument/2006/relationships/slideLayout" Target="../slideLayouts/slideLayout3599.xml"/><Relationship Id="rId223" Type="http://schemas.openxmlformats.org/officeDocument/2006/relationships/slideLayout" Target="../slideLayouts/slideLayout3196.xml"/><Relationship Id="rId430" Type="http://schemas.openxmlformats.org/officeDocument/2006/relationships/slideLayout" Target="../slideLayouts/slideLayout3403.xml"/><Relationship Id="rId668" Type="http://schemas.openxmlformats.org/officeDocument/2006/relationships/slideLayout" Target="../slideLayouts/slideLayout3641.xml"/><Relationship Id="rId18" Type="http://schemas.openxmlformats.org/officeDocument/2006/relationships/slideLayout" Target="../slideLayouts/slideLayout2991.xml"/><Relationship Id="rId265" Type="http://schemas.openxmlformats.org/officeDocument/2006/relationships/slideLayout" Target="../slideLayouts/slideLayout3238.xml"/><Relationship Id="rId472" Type="http://schemas.openxmlformats.org/officeDocument/2006/relationships/slideLayout" Target="../slideLayouts/slideLayout3445.xml"/><Relationship Id="rId528" Type="http://schemas.openxmlformats.org/officeDocument/2006/relationships/slideLayout" Target="../slideLayouts/slideLayout3501.xml"/><Relationship Id="rId735" Type="http://schemas.openxmlformats.org/officeDocument/2006/relationships/slideLayout" Target="../slideLayouts/slideLayout3708.xml"/><Relationship Id="rId125" Type="http://schemas.openxmlformats.org/officeDocument/2006/relationships/slideLayout" Target="../slideLayouts/slideLayout3098.xml"/><Relationship Id="rId167" Type="http://schemas.openxmlformats.org/officeDocument/2006/relationships/slideLayout" Target="../slideLayouts/slideLayout3140.xml"/><Relationship Id="rId332" Type="http://schemas.openxmlformats.org/officeDocument/2006/relationships/slideLayout" Target="../slideLayouts/slideLayout3305.xml"/><Relationship Id="rId374" Type="http://schemas.openxmlformats.org/officeDocument/2006/relationships/slideLayout" Target="../slideLayouts/slideLayout3347.xml"/><Relationship Id="rId581" Type="http://schemas.openxmlformats.org/officeDocument/2006/relationships/slideLayout" Target="../slideLayouts/slideLayout3554.xml"/><Relationship Id="rId777" Type="http://schemas.openxmlformats.org/officeDocument/2006/relationships/slideLayout" Target="../slideLayouts/slideLayout3750.xml"/><Relationship Id="rId71" Type="http://schemas.openxmlformats.org/officeDocument/2006/relationships/slideLayout" Target="../slideLayouts/slideLayout3044.xml"/><Relationship Id="rId234" Type="http://schemas.openxmlformats.org/officeDocument/2006/relationships/slideLayout" Target="../slideLayouts/slideLayout3207.xml"/><Relationship Id="rId637" Type="http://schemas.openxmlformats.org/officeDocument/2006/relationships/slideLayout" Target="../slideLayouts/slideLayout3610.xml"/><Relationship Id="rId679" Type="http://schemas.openxmlformats.org/officeDocument/2006/relationships/slideLayout" Target="../slideLayouts/slideLayout3652.xml"/><Relationship Id="rId802" Type="http://schemas.openxmlformats.org/officeDocument/2006/relationships/image" Target="../media/image2.emf"/><Relationship Id="rId2" Type="http://schemas.openxmlformats.org/officeDocument/2006/relationships/slideLayout" Target="../slideLayouts/slideLayout2975.xml"/><Relationship Id="rId29" Type="http://schemas.openxmlformats.org/officeDocument/2006/relationships/slideLayout" Target="../slideLayouts/slideLayout3002.xml"/><Relationship Id="rId276" Type="http://schemas.openxmlformats.org/officeDocument/2006/relationships/slideLayout" Target="../slideLayouts/slideLayout3249.xml"/><Relationship Id="rId441" Type="http://schemas.openxmlformats.org/officeDocument/2006/relationships/slideLayout" Target="../slideLayouts/slideLayout3414.xml"/><Relationship Id="rId483" Type="http://schemas.openxmlformats.org/officeDocument/2006/relationships/slideLayout" Target="../slideLayouts/slideLayout3456.xml"/><Relationship Id="rId539" Type="http://schemas.openxmlformats.org/officeDocument/2006/relationships/slideLayout" Target="../slideLayouts/slideLayout3512.xml"/><Relationship Id="rId690" Type="http://schemas.openxmlformats.org/officeDocument/2006/relationships/slideLayout" Target="../slideLayouts/slideLayout3663.xml"/><Relationship Id="rId704" Type="http://schemas.openxmlformats.org/officeDocument/2006/relationships/slideLayout" Target="../slideLayouts/slideLayout3677.xml"/><Relationship Id="rId746" Type="http://schemas.openxmlformats.org/officeDocument/2006/relationships/slideLayout" Target="../slideLayouts/slideLayout3719.xml"/><Relationship Id="rId40" Type="http://schemas.openxmlformats.org/officeDocument/2006/relationships/slideLayout" Target="../slideLayouts/slideLayout3013.xml"/><Relationship Id="rId136" Type="http://schemas.openxmlformats.org/officeDocument/2006/relationships/slideLayout" Target="../slideLayouts/slideLayout3109.xml"/><Relationship Id="rId178" Type="http://schemas.openxmlformats.org/officeDocument/2006/relationships/slideLayout" Target="../slideLayouts/slideLayout3151.xml"/><Relationship Id="rId301" Type="http://schemas.openxmlformats.org/officeDocument/2006/relationships/slideLayout" Target="../slideLayouts/slideLayout3274.xml"/><Relationship Id="rId343" Type="http://schemas.openxmlformats.org/officeDocument/2006/relationships/slideLayout" Target="../slideLayouts/slideLayout3316.xml"/><Relationship Id="rId550" Type="http://schemas.openxmlformats.org/officeDocument/2006/relationships/slideLayout" Target="../slideLayouts/slideLayout3523.xml"/><Relationship Id="rId788" Type="http://schemas.openxmlformats.org/officeDocument/2006/relationships/slideLayout" Target="../slideLayouts/slideLayout3761.xml"/><Relationship Id="rId82" Type="http://schemas.openxmlformats.org/officeDocument/2006/relationships/slideLayout" Target="../slideLayouts/slideLayout3055.xml"/><Relationship Id="rId203" Type="http://schemas.openxmlformats.org/officeDocument/2006/relationships/slideLayout" Target="../slideLayouts/slideLayout3176.xml"/><Relationship Id="rId385" Type="http://schemas.openxmlformats.org/officeDocument/2006/relationships/slideLayout" Target="../slideLayouts/slideLayout3358.xml"/><Relationship Id="rId592" Type="http://schemas.openxmlformats.org/officeDocument/2006/relationships/slideLayout" Target="../slideLayouts/slideLayout3565.xml"/><Relationship Id="rId606" Type="http://schemas.openxmlformats.org/officeDocument/2006/relationships/slideLayout" Target="../slideLayouts/slideLayout3579.xml"/><Relationship Id="rId648" Type="http://schemas.openxmlformats.org/officeDocument/2006/relationships/slideLayout" Target="../slideLayouts/slideLayout3621.xml"/><Relationship Id="rId245" Type="http://schemas.openxmlformats.org/officeDocument/2006/relationships/slideLayout" Target="../slideLayouts/slideLayout3218.xml"/><Relationship Id="rId287" Type="http://schemas.openxmlformats.org/officeDocument/2006/relationships/slideLayout" Target="../slideLayouts/slideLayout3260.xml"/><Relationship Id="rId410" Type="http://schemas.openxmlformats.org/officeDocument/2006/relationships/slideLayout" Target="../slideLayouts/slideLayout3383.xml"/><Relationship Id="rId452" Type="http://schemas.openxmlformats.org/officeDocument/2006/relationships/slideLayout" Target="../slideLayouts/slideLayout3425.xml"/><Relationship Id="rId494" Type="http://schemas.openxmlformats.org/officeDocument/2006/relationships/slideLayout" Target="../slideLayouts/slideLayout3467.xml"/><Relationship Id="rId508" Type="http://schemas.openxmlformats.org/officeDocument/2006/relationships/slideLayout" Target="../slideLayouts/slideLayout3481.xml"/><Relationship Id="rId715" Type="http://schemas.openxmlformats.org/officeDocument/2006/relationships/slideLayout" Target="../slideLayouts/slideLayout3688.xml"/><Relationship Id="rId105" Type="http://schemas.openxmlformats.org/officeDocument/2006/relationships/slideLayout" Target="../slideLayouts/slideLayout3078.xml"/><Relationship Id="rId147" Type="http://schemas.openxmlformats.org/officeDocument/2006/relationships/slideLayout" Target="../slideLayouts/slideLayout3120.xml"/><Relationship Id="rId312" Type="http://schemas.openxmlformats.org/officeDocument/2006/relationships/slideLayout" Target="../slideLayouts/slideLayout3285.xml"/><Relationship Id="rId354" Type="http://schemas.openxmlformats.org/officeDocument/2006/relationships/slideLayout" Target="../slideLayouts/slideLayout3327.xml"/><Relationship Id="rId757" Type="http://schemas.openxmlformats.org/officeDocument/2006/relationships/slideLayout" Target="../slideLayouts/slideLayout3730.xml"/><Relationship Id="rId799" Type="http://schemas.openxmlformats.org/officeDocument/2006/relationships/slideLayout" Target="../slideLayouts/slideLayout3772.xml"/><Relationship Id="rId51" Type="http://schemas.openxmlformats.org/officeDocument/2006/relationships/slideLayout" Target="../slideLayouts/slideLayout3024.xml"/><Relationship Id="rId93" Type="http://schemas.openxmlformats.org/officeDocument/2006/relationships/slideLayout" Target="../slideLayouts/slideLayout3066.xml"/><Relationship Id="rId189" Type="http://schemas.openxmlformats.org/officeDocument/2006/relationships/slideLayout" Target="../slideLayouts/slideLayout3162.xml"/><Relationship Id="rId396" Type="http://schemas.openxmlformats.org/officeDocument/2006/relationships/slideLayout" Target="../slideLayouts/slideLayout3369.xml"/><Relationship Id="rId561" Type="http://schemas.openxmlformats.org/officeDocument/2006/relationships/slideLayout" Target="../slideLayouts/slideLayout3534.xml"/><Relationship Id="rId617" Type="http://schemas.openxmlformats.org/officeDocument/2006/relationships/slideLayout" Target="../slideLayouts/slideLayout3590.xml"/><Relationship Id="rId659" Type="http://schemas.openxmlformats.org/officeDocument/2006/relationships/slideLayout" Target="../slideLayouts/slideLayout3632.xml"/><Relationship Id="rId214" Type="http://schemas.openxmlformats.org/officeDocument/2006/relationships/slideLayout" Target="../slideLayouts/slideLayout3187.xml"/><Relationship Id="rId256" Type="http://schemas.openxmlformats.org/officeDocument/2006/relationships/slideLayout" Target="../slideLayouts/slideLayout3229.xml"/><Relationship Id="rId298" Type="http://schemas.openxmlformats.org/officeDocument/2006/relationships/slideLayout" Target="../slideLayouts/slideLayout3271.xml"/><Relationship Id="rId421" Type="http://schemas.openxmlformats.org/officeDocument/2006/relationships/slideLayout" Target="../slideLayouts/slideLayout3394.xml"/><Relationship Id="rId463" Type="http://schemas.openxmlformats.org/officeDocument/2006/relationships/slideLayout" Target="../slideLayouts/slideLayout3436.xml"/><Relationship Id="rId519" Type="http://schemas.openxmlformats.org/officeDocument/2006/relationships/slideLayout" Target="../slideLayouts/slideLayout3492.xml"/><Relationship Id="rId670" Type="http://schemas.openxmlformats.org/officeDocument/2006/relationships/slideLayout" Target="../slideLayouts/slideLayout3643.xml"/><Relationship Id="rId116" Type="http://schemas.openxmlformats.org/officeDocument/2006/relationships/slideLayout" Target="../slideLayouts/slideLayout3089.xml"/><Relationship Id="rId158" Type="http://schemas.openxmlformats.org/officeDocument/2006/relationships/slideLayout" Target="../slideLayouts/slideLayout3131.xml"/><Relationship Id="rId323" Type="http://schemas.openxmlformats.org/officeDocument/2006/relationships/slideLayout" Target="../slideLayouts/slideLayout3296.xml"/><Relationship Id="rId530" Type="http://schemas.openxmlformats.org/officeDocument/2006/relationships/slideLayout" Target="../slideLayouts/slideLayout3503.xml"/><Relationship Id="rId726" Type="http://schemas.openxmlformats.org/officeDocument/2006/relationships/slideLayout" Target="../slideLayouts/slideLayout3699.xml"/><Relationship Id="rId768" Type="http://schemas.openxmlformats.org/officeDocument/2006/relationships/slideLayout" Target="../slideLayouts/slideLayout3741.xml"/><Relationship Id="rId20" Type="http://schemas.openxmlformats.org/officeDocument/2006/relationships/slideLayout" Target="../slideLayouts/slideLayout2993.xml"/><Relationship Id="rId62" Type="http://schemas.openxmlformats.org/officeDocument/2006/relationships/slideLayout" Target="../slideLayouts/slideLayout3035.xml"/><Relationship Id="rId365" Type="http://schemas.openxmlformats.org/officeDocument/2006/relationships/slideLayout" Target="../slideLayouts/slideLayout3338.xml"/><Relationship Id="rId572" Type="http://schemas.openxmlformats.org/officeDocument/2006/relationships/slideLayout" Target="../slideLayouts/slideLayout3545.xml"/><Relationship Id="rId628" Type="http://schemas.openxmlformats.org/officeDocument/2006/relationships/slideLayout" Target="../slideLayouts/slideLayout3601.xml"/><Relationship Id="rId225" Type="http://schemas.openxmlformats.org/officeDocument/2006/relationships/slideLayout" Target="../slideLayouts/slideLayout3198.xml"/><Relationship Id="rId267" Type="http://schemas.openxmlformats.org/officeDocument/2006/relationships/slideLayout" Target="../slideLayouts/slideLayout3240.xml"/><Relationship Id="rId432" Type="http://schemas.openxmlformats.org/officeDocument/2006/relationships/slideLayout" Target="../slideLayouts/slideLayout3405.xml"/><Relationship Id="rId474" Type="http://schemas.openxmlformats.org/officeDocument/2006/relationships/slideLayout" Target="../slideLayouts/slideLayout3447.xml"/><Relationship Id="rId127" Type="http://schemas.openxmlformats.org/officeDocument/2006/relationships/slideLayout" Target="../slideLayouts/slideLayout3100.xml"/><Relationship Id="rId681" Type="http://schemas.openxmlformats.org/officeDocument/2006/relationships/slideLayout" Target="../slideLayouts/slideLayout3654.xml"/><Relationship Id="rId737" Type="http://schemas.openxmlformats.org/officeDocument/2006/relationships/slideLayout" Target="../slideLayouts/slideLayout3710.xml"/><Relationship Id="rId779" Type="http://schemas.openxmlformats.org/officeDocument/2006/relationships/slideLayout" Target="../slideLayouts/slideLayout3752.xml"/><Relationship Id="rId31" Type="http://schemas.openxmlformats.org/officeDocument/2006/relationships/slideLayout" Target="../slideLayouts/slideLayout3004.xml"/><Relationship Id="rId73" Type="http://schemas.openxmlformats.org/officeDocument/2006/relationships/slideLayout" Target="../slideLayouts/slideLayout3046.xml"/><Relationship Id="rId169" Type="http://schemas.openxmlformats.org/officeDocument/2006/relationships/slideLayout" Target="../slideLayouts/slideLayout3142.xml"/><Relationship Id="rId334" Type="http://schemas.openxmlformats.org/officeDocument/2006/relationships/slideLayout" Target="../slideLayouts/slideLayout3307.xml"/><Relationship Id="rId376" Type="http://schemas.openxmlformats.org/officeDocument/2006/relationships/slideLayout" Target="../slideLayouts/slideLayout3349.xml"/><Relationship Id="rId541" Type="http://schemas.openxmlformats.org/officeDocument/2006/relationships/slideLayout" Target="../slideLayouts/slideLayout3514.xml"/><Relationship Id="rId583" Type="http://schemas.openxmlformats.org/officeDocument/2006/relationships/slideLayout" Target="../slideLayouts/slideLayout3556.xml"/><Relationship Id="rId639" Type="http://schemas.openxmlformats.org/officeDocument/2006/relationships/slideLayout" Target="../slideLayouts/slideLayout3612.xml"/><Relationship Id="rId790" Type="http://schemas.openxmlformats.org/officeDocument/2006/relationships/slideLayout" Target="../slideLayouts/slideLayout3763.xml"/><Relationship Id="rId804" Type="http://schemas.openxmlformats.org/officeDocument/2006/relationships/image" Target="../media/image4.emf"/><Relationship Id="rId4" Type="http://schemas.openxmlformats.org/officeDocument/2006/relationships/slideLayout" Target="../slideLayouts/slideLayout2977.xml"/><Relationship Id="rId180" Type="http://schemas.openxmlformats.org/officeDocument/2006/relationships/slideLayout" Target="../slideLayouts/slideLayout3153.xml"/><Relationship Id="rId236" Type="http://schemas.openxmlformats.org/officeDocument/2006/relationships/slideLayout" Target="../slideLayouts/slideLayout3209.xml"/><Relationship Id="rId278" Type="http://schemas.openxmlformats.org/officeDocument/2006/relationships/slideLayout" Target="../slideLayouts/slideLayout3251.xml"/><Relationship Id="rId401" Type="http://schemas.openxmlformats.org/officeDocument/2006/relationships/slideLayout" Target="../slideLayouts/slideLayout3374.xml"/><Relationship Id="rId443" Type="http://schemas.openxmlformats.org/officeDocument/2006/relationships/slideLayout" Target="../slideLayouts/slideLayout3416.xml"/><Relationship Id="rId650" Type="http://schemas.openxmlformats.org/officeDocument/2006/relationships/slideLayout" Target="../slideLayouts/slideLayout3623.xml"/><Relationship Id="rId303" Type="http://schemas.openxmlformats.org/officeDocument/2006/relationships/slideLayout" Target="../slideLayouts/slideLayout3276.xml"/><Relationship Id="rId485" Type="http://schemas.openxmlformats.org/officeDocument/2006/relationships/slideLayout" Target="../slideLayouts/slideLayout3458.xml"/><Relationship Id="rId692" Type="http://schemas.openxmlformats.org/officeDocument/2006/relationships/slideLayout" Target="../slideLayouts/slideLayout3665.xml"/><Relationship Id="rId706" Type="http://schemas.openxmlformats.org/officeDocument/2006/relationships/slideLayout" Target="../slideLayouts/slideLayout3679.xml"/><Relationship Id="rId748" Type="http://schemas.openxmlformats.org/officeDocument/2006/relationships/slideLayout" Target="../slideLayouts/slideLayout3721.xml"/><Relationship Id="rId42" Type="http://schemas.openxmlformats.org/officeDocument/2006/relationships/slideLayout" Target="../slideLayouts/slideLayout3015.xml"/><Relationship Id="rId84" Type="http://schemas.openxmlformats.org/officeDocument/2006/relationships/slideLayout" Target="../slideLayouts/slideLayout3057.xml"/><Relationship Id="rId138" Type="http://schemas.openxmlformats.org/officeDocument/2006/relationships/slideLayout" Target="../slideLayouts/slideLayout3111.xml"/><Relationship Id="rId345" Type="http://schemas.openxmlformats.org/officeDocument/2006/relationships/slideLayout" Target="../slideLayouts/slideLayout3318.xml"/><Relationship Id="rId387" Type="http://schemas.openxmlformats.org/officeDocument/2006/relationships/slideLayout" Target="../slideLayouts/slideLayout3360.xml"/><Relationship Id="rId510" Type="http://schemas.openxmlformats.org/officeDocument/2006/relationships/slideLayout" Target="../slideLayouts/slideLayout3483.xml"/><Relationship Id="rId552" Type="http://schemas.openxmlformats.org/officeDocument/2006/relationships/slideLayout" Target="../slideLayouts/slideLayout3525.xml"/><Relationship Id="rId594" Type="http://schemas.openxmlformats.org/officeDocument/2006/relationships/slideLayout" Target="../slideLayouts/slideLayout3567.xml"/><Relationship Id="rId608" Type="http://schemas.openxmlformats.org/officeDocument/2006/relationships/slideLayout" Target="../slideLayouts/slideLayout3581.xml"/><Relationship Id="rId191" Type="http://schemas.openxmlformats.org/officeDocument/2006/relationships/slideLayout" Target="../slideLayouts/slideLayout3164.xml"/><Relationship Id="rId205" Type="http://schemas.openxmlformats.org/officeDocument/2006/relationships/slideLayout" Target="../slideLayouts/slideLayout3178.xml"/><Relationship Id="rId247" Type="http://schemas.openxmlformats.org/officeDocument/2006/relationships/slideLayout" Target="../slideLayouts/slideLayout3220.xml"/><Relationship Id="rId412" Type="http://schemas.openxmlformats.org/officeDocument/2006/relationships/slideLayout" Target="../slideLayouts/slideLayout3385.xml"/><Relationship Id="rId107" Type="http://schemas.openxmlformats.org/officeDocument/2006/relationships/slideLayout" Target="../slideLayouts/slideLayout3080.xml"/><Relationship Id="rId289" Type="http://schemas.openxmlformats.org/officeDocument/2006/relationships/slideLayout" Target="../slideLayouts/slideLayout3262.xml"/><Relationship Id="rId454" Type="http://schemas.openxmlformats.org/officeDocument/2006/relationships/slideLayout" Target="../slideLayouts/slideLayout3427.xml"/><Relationship Id="rId496" Type="http://schemas.openxmlformats.org/officeDocument/2006/relationships/slideLayout" Target="../slideLayouts/slideLayout3469.xml"/><Relationship Id="rId661" Type="http://schemas.openxmlformats.org/officeDocument/2006/relationships/slideLayout" Target="../slideLayouts/slideLayout3634.xml"/><Relationship Id="rId717" Type="http://schemas.openxmlformats.org/officeDocument/2006/relationships/slideLayout" Target="../slideLayouts/slideLayout3690.xml"/><Relationship Id="rId759" Type="http://schemas.openxmlformats.org/officeDocument/2006/relationships/slideLayout" Target="../slideLayouts/slideLayout3732.xml"/><Relationship Id="rId11" Type="http://schemas.openxmlformats.org/officeDocument/2006/relationships/slideLayout" Target="../slideLayouts/slideLayout2984.xml"/><Relationship Id="rId53" Type="http://schemas.openxmlformats.org/officeDocument/2006/relationships/slideLayout" Target="../slideLayouts/slideLayout3026.xml"/><Relationship Id="rId149" Type="http://schemas.openxmlformats.org/officeDocument/2006/relationships/slideLayout" Target="../slideLayouts/slideLayout3122.xml"/><Relationship Id="rId314" Type="http://schemas.openxmlformats.org/officeDocument/2006/relationships/slideLayout" Target="../slideLayouts/slideLayout3287.xml"/><Relationship Id="rId356" Type="http://schemas.openxmlformats.org/officeDocument/2006/relationships/slideLayout" Target="../slideLayouts/slideLayout3329.xml"/><Relationship Id="rId398" Type="http://schemas.openxmlformats.org/officeDocument/2006/relationships/slideLayout" Target="../slideLayouts/slideLayout3371.xml"/><Relationship Id="rId521" Type="http://schemas.openxmlformats.org/officeDocument/2006/relationships/slideLayout" Target="../slideLayouts/slideLayout3494.xml"/><Relationship Id="rId563" Type="http://schemas.openxmlformats.org/officeDocument/2006/relationships/slideLayout" Target="../slideLayouts/slideLayout3536.xml"/><Relationship Id="rId619" Type="http://schemas.openxmlformats.org/officeDocument/2006/relationships/slideLayout" Target="../slideLayouts/slideLayout3592.xml"/><Relationship Id="rId770" Type="http://schemas.openxmlformats.org/officeDocument/2006/relationships/slideLayout" Target="../slideLayouts/slideLayout3743.xml"/><Relationship Id="rId95" Type="http://schemas.openxmlformats.org/officeDocument/2006/relationships/slideLayout" Target="../slideLayouts/slideLayout3068.xml"/><Relationship Id="rId160" Type="http://schemas.openxmlformats.org/officeDocument/2006/relationships/slideLayout" Target="../slideLayouts/slideLayout3133.xml"/><Relationship Id="rId216" Type="http://schemas.openxmlformats.org/officeDocument/2006/relationships/slideLayout" Target="../slideLayouts/slideLayout3189.xml"/><Relationship Id="rId423" Type="http://schemas.openxmlformats.org/officeDocument/2006/relationships/slideLayout" Target="../slideLayouts/slideLayout3396.xml"/><Relationship Id="rId258" Type="http://schemas.openxmlformats.org/officeDocument/2006/relationships/slideLayout" Target="../slideLayouts/slideLayout3231.xml"/><Relationship Id="rId465" Type="http://schemas.openxmlformats.org/officeDocument/2006/relationships/slideLayout" Target="../slideLayouts/slideLayout3438.xml"/><Relationship Id="rId630" Type="http://schemas.openxmlformats.org/officeDocument/2006/relationships/slideLayout" Target="../slideLayouts/slideLayout3603.xml"/><Relationship Id="rId672" Type="http://schemas.openxmlformats.org/officeDocument/2006/relationships/slideLayout" Target="../slideLayouts/slideLayout3645.xml"/><Relationship Id="rId728" Type="http://schemas.openxmlformats.org/officeDocument/2006/relationships/slideLayout" Target="../slideLayouts/slideLayout3701.xml"/><Relationship Id="rId22" Type="http://schemas.openxmlformats.org/officeDocument/2006/relationships/slideLayout" Target="../slideLayouts/slideLayout2995.xml"/><Relationship Id="rId64" Type="http://schemas.openxmlformats.org/officeDocument/2006/relationships/slideLayout" Target="../slideLayouts/slideLayout3037.xml"/><Relationship Id="rId118" Type="http://schemas.openxmlformats.org/officeDocument/2006/relationships/slideLayout" Target="../slideLayouts/slideLayout3091.xml"/><Relationship Id="rId325" Type="http://schemas.openxmlformats.org/officeDocument/2006/relationships/slideLayout" Target="../slideLayouts/slideLayout3298.xml"/><Relationship Id="rId367" Type="http://schemas.openxmlformats.org/officeDocument/2006/relationships/slideLayout" Target="../slideLayouts/slideLayout3340.xml"/><Relationship Id="rId532" Type="http://schemas.openxmlformats.org/officeDocument/2006/relationships/slideLayout" Target="../slideLayouts/slideLayout3505.xml"/><Relationship Id="rId574" Type="http://schemas.openxmlformats.org/officeDocument/2006/relationships/slideLayout" Target="../slideLayouts/slideLayout3547.xml"/><Relationship Id="rId171" Type="http://schemas.openxmlformats.org/officeDocument/2006/relationships/slideLayout" Target="../slideLayouts/slideLayout3144.xml"/><Relationship Id="rId227" Type="http://schemas.openxmlformats.org/officeDocument/2006/relationships/slideLayout" Target="../slideLayouts/slideLayout3200.xml"/><Relationship Id="rId781" Type="http://schemas.openxmlformats.org/officeDocument/2006/relationships/slideLayout" Target="../slideLayouts/slideLayout3754.xml"/><Relationship Id="rId269" Type="http://schemas.openxmlformats.org/officeDocument/2006/relationships/slideLayout" Target="../slideLayouts/slideLayout3242.xml"/><Relationship Id="rId434" Type="http://schemas.openxmlformats.org/officeDocument/2006/relationships/slideLayout" Target="../slideLayouts/slideLayout3407.xml"/><Relationship Id="rId476" Type="http://schemas.openxmlformats.org/officeDocument/2006/relationships/slideLayout" Target="../slideLayouts/slideLayout3449.xml"/><Relationship Id="rId641" Type="http://schemas.openxmlformats.org/officeDocument/2006/relationships/slideLayout" Target="../slideLayouts/slideLayout3614.xml"/><Relationship Id="rId683" Type="http://schemas.openxmlformats.org/officeDocument/2006/relationships/slideLayout" Target="../slideLayouts/slideLayout3656.xml"/><Relationship Id="rId739" Type="http://schemas.openxmlformats.org/officeDocument/2006/relationships/slideLayout" Target="../slideLayouts/slideLayout3712.xml"/><Relationship Id="rId33" Type="http://schemas.openxmlformats.org/officeDocument/2006/relationships/slideLayout" Target="../slideLayouts/slideLayout3006.xml"/><Relationship Id="rId129" Type="http://schemas.openxmlformats.org/officeDocument/2006/relationships/slideLayout" Target="../slideLayouts/slideLayout3102.xml"/><Relationship Id="rId280" Type="http://schemas.openxmlformats.org/officeDocument/2006/relationships/slideLayout" Target="../slideLayouts/slideLayout3253.xml"/><Relationship Id="rId336" Type="http://schemas.openxmlformats.org/officeDocument/2006/relationships/slideLayout" Target="../slideLayouts/slideLayout3309.xml"/><Relationship Id="rId501" Type="http://schemas.openxmlformats.org/officeDocument/2006/relationships/slideLayout" Target="../slideLayouts/slideLayout3474.xml"/><Relationship Id="rId543" Type="http://schemas.openxmlformats.org/officeDocument/2006/relationships/slideLayout" Target="../slideLayouts/slideLayout3516.xml"/><Relationship Id="rId75" Type="http://schemas.openxmlformats.org/officeDocument/2006/relationships/slideLayout" Target="../slideLayouts/slideLayout3048.xml"/><Relationship Id="rId140" Type="http://schemas.openxmlformats.org/officeDocument/2006/relationships/slideLayout" Target="../slideLayouts/slideLayout3113.xml"/><Relationship Id="rId182" Type="http://schemas.openxmlformats.org/officeDocument/2006/relationships/slideLayout" Target="../slideLayouts/slideLayout3155.xml"/><Relationship Id="rId378" Type="http://schemas.openxmlformats.org/officeDocument/2006/relationships/slideLayout" Target="../slideLayouts/slideLayout3351.xml"/><Relationship Id="rId403" Type="http://schemas.openxmlformats.org/officeDocument/2006/relationships/slideLayout" Target="../slideLayouts/slideLayout3376.xml"/><Relationship Id="rId585" Type="http://schemas.openxmlformats.org/officeDocument/2006/relationships/slideLayout" Target="../slideLayouts/slideLayout3558.xml"/><Relationship Id="rId750" Type="http://schemas.openxmlformats.org/officeDocument/2006/relationships/slideLayout" Target="../slideLayouts/slideLayout3723.xml"/><Relationship Id="rId792" Type="http://schemas.openxmlformats.org/officeDocument/2006/relationships/slideLayout" Target="../slideLayouts/slideLayout3765.xml"/><Relationship Id="rId806" Type="http://schemas.openxmlformats.org/officeDocument/2006/relationships/image" Target="../media/image6.emf"/><Relationship Id="rId6" Type="http://schemas.openxmlformats.org/officeDocument/2006/relationships/slideLayout" Target="../slideLayouts/slideLayout2979.xml"/><Relationship Id="rId238" Type="http://schemas.openxmlformats.org/officeDocument/2006/relationships/slideLayout" Target="../slideLayouts/slideLayout3211.xml"/><Relationship Id="rId445" Type="http://schemas.openxmlformats.org/officeDocument/2006/relationships/slideLayout" Target="../slideLayouts/slideLayout3418.xml"/><Relationship Id="rId487" Type="http://schemas.openxmlformats.org/officeDocument/2006/relationships/slideLayout" Target="../slideLayouts/slideLayout3460.xml"/><Relationship Id="rId610" Type="http://schemas.openxmlformats.org/officeDocument/2006/relationships/slideLayout" Target="../slideLayouts/slideLayout3583.xml"/><Relationship Id="rId652" Type="http://schemas.openxmlformats.org/officeDocument/2006/relationships/slideLayout" Target="../slideLayouts/slideLayout3625.xml"/><Relationship Id="rId694" Type="http://schemas.openxmlformats.org/officeDocument/2006/relationships/slideLayout" Target="../slideLayouts/slideLayout3667.xml"/><Relationship Id="rId708" Type="http://schemas.openxmlformats.org/officeDocument/2006/relationships/slideLayout" Target="../slideLayouts/slideLayout3681.xml"/><Relationship Id="rId291" Type="http://schemas.openxmlformats.org/officeDocument/2006/relationships/slideLayout" Target="../slideLayouts/slideLayout3264.xml"/><Relationship Id="rId305" Type="http://schemas.openxmlformats.org/officeDocument/2006/relationships/slideLayout" Target="../slideLayouts/slideLayout3278.xml"/><Relationship Id="rId347" Type="http://schemas.openxmlformats.org/officeDocument/2006/relationships/slideLayout" Target="../slideLayouts/slideLayout3320.xml"/><Relationship Id="rId512" Type="http://schemas.openxmlformats.org/officeDocument/2006/relationships/slideLayout" Target="../slideLayouts/slideLayout3485.xml"/><Relationship Id="rId44" Type="http://schemas.openxmlformats.org/officeDocument/2006/relationships/slideLayout" Target="../slideLayouts/slideLayout3017.xml"/><Relationship Id="rId86" Type="http://schemas.openxmlformats.org/officeDocument/2006/relationships/slideLayout" Target="../slideLayouts/slideLayout3059.xml"/><Relationship Id="rId151" Type="http://schemas.openxmlformats.org/officeDocument/2006/relationships/slideLayout" Target="../slideLayouts/slideLayout3124.xml"/><Relationship Id="rId389" Type="http://schemas.openxmlformats.org/officeDocument/2006/relationships/slideLayout" Target="../slideLayouts/slideLayout3362.xml"/><Relationship Id="rId554" Type="http://schemas.openxmlformats.org/officeDocument/2006/relationships/slideLayout" Target="../slideLayouts/slideLayout3527.xml"/><Relationship Id="rId596" Type="http://schemas.openxmlformats.org/officeDocument/2006/relationships/slideLayout" Target="../slideLayouts/slideLayout3569.xml"/><Relationship Id="rId761" Type="http://schemas.openxmlformats.org/officeDocument/2006/relationships/slideLayout" Target="../slideLayouts/slideLayout3734.xml"/><Relationship Id="rId193" Type="http://schemas.openxmlformats.org/officeDocument/2006/relationships/slideLayout" Target="../slideLayouts/slideLayout3166.xml"/><Relationship Id="rId207" Type="http://schemas.openxmlformats.org/officeDocument/2006/relationships/slideLayout" Target="../slideLayouts/slideLayout3180.xml"/><Relationship Id="rId249" Type="http://schemas.openxmlformats.org/officeDocument/2006/relationships/slideLayout" Target="../slideLayouts/slideLayout3222.xml"/><Relationship Id="rId414" Type="http://schemas.openxmlformats.org/officeDocument/2006/relationships/slideLayout" Target="../slideLayouts/slideLayout3387.xml"/><Relationship Id="rId456" Type="http://schemas.openxmlformats.org/officeDocument/2006/relationships/slideLayout" Target="../slideLayouts/slideLayout3429.xml"/><Relationship Id="rId498" Type="http://schemas.openxmlformats.org/officeDocument/2006/relationships/slideLayout" Target="../slideLayouts/slideLayout3471.xml"/><Relationship Id="rId621" Type="http://schemas.openxmlformats.org/officeDocument/2006/relationships/slideLayout" Target="../slideLayouts/slideLayout3594.xml"/><Relationship Id="rId663" Type="http://schemas.openxmlformats.org/officeDocument/2006/relationships/slideLayout" Target="../slideLayouts/slideLayout3636.xml"/><Relationship Id="rId13" Type="http://schemas.openxmlformats.org/officeDocument/2006/relationships/slideLayout" Target="../slideLayouts/slideLayout2986.xml"/><Relationship Id="rId109" Type="http://schemas.openxmlformats.org/officeDocument/2006/relationships/slideLayout" Target="../slideLayouts/slideLayout3082.xml"/><Relationship Id="rId260" Type="http://schemas.openxmlformats.org/officeDocument/2006/relationships/slideLayout" Target="../slideLayouts/slideLayout3233.xml"/><Relationship Id="rId316" Type="http://schemas.openxmlformats.org/officeDocument/2006/relationships/slideLayout" Target="../slideLayouts/slideLayout3289.xml"/><Relationship Id="rId523" Type="http://schemas.openxmlformats.org/officeDocument/2006/relationships/slideLayout" Target="../slideLayouts/slideLayout3496.xml"/><Relationship Id="rId719" Type="http://schemas.openxmlformats.org/officeDocument/2006/relationships/slideLayout" Target="../slideLayouts/slideLayout3692.xml"/><Relationship Id="rId55" Type="http://schemas.openxmlformats.org/officeDocument/2006/relationships/slideLayout" Target="../slideLayouts/slideLayout3028.xml"/><Relationship Id="rId97" Type="http://schemas.openxmlformats.org/officeDocument/2006/relationships/slideLayout" Target="../slideLayouts/slideLayout3070.xml"/><Relationship Id="rId120" Type="http://schemas.openxmlformats.org/officeDocument/2006/relationships/slideLayout" Target="../slideLayouts/slideLayout3093.xml"/><Relationship Id="rId358" Type="http://schemas.openxmlformats.org/officeDocument/2006/relationships/slideLayout" Target="../slideLayouts/slideLayout3331.xml"/><Relationship Id="rId565" Type="http://schemas.openxmlformats.org/officeDocument/2006/relationships/slideLayout" Target="../slideLayouts/slideLayout3538.xml"/><Relationship Id="rId730" Type="http://schemas.openxmlformats.org/officeDocument/2006/relationships/slideLayout" Target="../slideLayouts/slideLayout3703.xml"/><Relationship Id="rId772" Type="http://schemas.openxmlformats.org/officeDocument/2006/relationships/slideLayout" Target="../slideLayouts/slideLayout3745.xml"/><Relationship Id="rId162" Type="http://schemas.openxmlformats.org/officeDocument/2006/relationships/slideLayout" Target="../slideLayouts/slideLayout3135.xml"/><Relationship Id="rId218" Type="http://schemas.openxmlformats.org/officeDocument/2006/relationships/slideLayout" Target="../slideLayouts/slideLayout3191.xml"/><Relationship Id="rId425" Type="http://schemas.openxmlformats.org/officeDocument/2006/relationships/slideLayout" Target="../slideLayouts/slideLayout3398.xml"/><Relationship Id="rId467" Type="http://schemas.openxmlformats.org/officeDocument/2006/relationships/slideLayout" Target="../slideLayouts/slideLayout3440.xml"/><Relationship Id="rId632" Type="http://schemas.openxmlformats.org/officeDocument/2006/relationships/slideLayout" Target="../slideLayouts/slideLayout3605.xml"/><Relationship Id="rId271" Type="http://schemas.openxmlformats.org/officeDocument/2006/relationships/slideLayout" Target="../slideLayouts/slideLayout3244.xml"/><Relationship Id="rId674" Type="http://schemas.openxmlformats.org/officeDocument/2006/relationships/slideLayout" Target="../slideLayouts/slideLayout3647.xml"/><Relationship Id="rId24" Type="http://schemas.openxmlformats.org/officeDocument/2006/relationships/slideLayout" Target="../slideLayouts/slideLayout2997.xml"/><Relationship Id="rId66" Type="http://schemas.openxmlformats.org/officeDocument/2006/relationships/slideLayout" Target="../slideLayouts/slideLayout3039.xml"/><Relationship Id="rId131" Type="http://schemas.openxmlformats.org/officeDocument/2006/relationships/slideLayout" Target="../slideLayouts/slideLayout3104.xml"/><Relationship Id="rId327" Type="http://schemas.openxmlformats.org/officeDocument/2006/relationships/slideLayout" Target="../slideLayouts/slideLayout3300.xml"/><Relationship Id="rId369" Type="http://schemas.openxmlformats.org/officeDocument/2006/relationships/slideLayout" Target="../slideLayouts/slideLayout3342.xml"/><Relationship Id="rId534" Type="http://schemas.openxmlformats.org/officeDocument/2006/relationships/slideLayout" Target="../slideLayouts/slideLayout3507.xml"/><Relationship Id="rId576" Type="http://schemas.openxmlformats.org/officeDocument/2006/relationships/slideLayout" Target="../slideLayouts/slideLayout3549.xml"/><Relationship Id="rId741" Type="http://schemas.openxmlformats.org/officeDocument/2006/relationships/slideLayout" Target="../slideLayouts/slideLayout3714.xml"/><Relationship Id="rId783" Type="http://schemas.openxmlformats.org/officeDocument/2006/relationships/slideLayout" Target="../slideLayouts/slideLayout3756.xml"/><Relationship Id="rId173" Type="http://schemas.openxmlformats.org/officeDocument/2006/relationships/slideLayout" Target="../slideLayouts/slideLayout3146.xml"/><Relationship Id="rId229" Type="http://schemas.openxmlformats.org/officeDocument/2006/relationships/slideLayout" Target="../slideLayouts/slideLayout3202.xml"/><Relationship Id="rId380" Type="http://schemas.openxmlformats.org/officeDocument/2006/relationships/slideLayout" Target="../slideLayouts/slideLayout3353.xml"/><Relationship Id="rId436" Type="http://schemas.openxmlformats.org/officeDocument/2006/relationships/slideLayout" Target="../slideLayouts/slideLayout3409.xml"/><Relationship Id="rId601" Type="http://schemas.openxmlformats.org/officeDocument/2006/relationships/slideLayout" Target="../slideLayouts/slideLayout3574.xml"/><Relationship Id="rId643" Type="http://schemas.openxmlformats.org/officeDocument/2006/relationships/slideLayout" Target="../slideLayouts/slideLayout3616.xml"/><Relationship Id="rId240" Type="http://schemas.openxmlformats.org/officeDocument/2006/relationships/slideLayout" Target="../slideLayouts/slideLayout3213.xml"/><Relationship Id="rId478" Type="http://schemas.openxmlformats.org/officeDocument/2006/relationships/slideLayout" Target="../slideLayouts/slideLayout3451.xml"/><Relationship Id="rId685" Type="http://schemas.openxmlformats.org/officeDocument/2006/relationships/slideLayout" Target="../slideLayouts/slideLayout3658.xml"/><Relationship Id="rId35" Type="http://schemas.openxmlformats.org/officeDocument/2006/relationships/slideLayout" Target="../slideLayouts/slideLayout3008.xml"/><Relationship Id="rId77" Type="http://schemas.openxmlformats.org/officeDocument/2006/relationships/slideLayout" Target="../slideLayouts/slideLayout3050.xml"/><Relationship Id="rId100" Type="http://schemas.openxmlformats.org/officeDocument/2006/relationships/slideLayout" Target="../slideLayouts/slideLayout3073.xml"/><Relationship Id="rId282" Type="http://schemas.openxmlformats.org/officeDocument/2006/relationships/slideLayout" Target="../slideLayouts/slideLayout3255.xml"/><Relationship Id="rId338" Type="http://schemas.openxmlformats.org/officeDocument/2006/relationships/slideLayout" Target="../slideLayouts/slideLayout3311.xml"/><Relationship Id="rId503" Type="http://schemas.openxmlformats.org/officeDocument/2006/relationships/slideLayout" Target="../slideLayouts/slideLayout3476.xml"/><Relationship Id="rId545" Type="http://schemas.openxmlformats.org/officeDocument/2006/relationships/slideLayout" Target="../slideLayouts/slideLayout3518.xml"/><Relationship Id="rId587" Type="http://schemas.openxmlformats.org/officeDocument/2006/relationships/slideLayout" Target="../slideLayouts/slideLayout3560.xml"/><Relationship Id="rId710" Type="http://schemas.openxmlformats.org/officeDocument/2006/relationships/slideLayout" Target="../slideLayouts/slideLayout3683.xml"/><Relationship Id="rId752" Type="http://schemas.openxmlformats.org/officeDocument/2006/relationships/slideLayout" Target="../slideLayouts/slideLayout3725.xml"/><Relationship Id="rId8" Type="http://schemas.openxmlformats.org/officeDocument/2006/relationships/slideLayout" Target="../slideLayouts/slideLayout2981.xml"/><Relationship Id="rId142" Type="http://schemas.openxmlformats.org/officeDocument/2006/relationships/slideLayout" Target="../slideLayouts/slideLayout3115.xml"/><Relationship Id="rId184" Type="http://schemas.openxmlformats.org/officeDocument/2006/relationships/slideLayout" Target="../slideLayouts/slideLayout3157.xml"/><Relationship Id="rId391" Type="http://schemas.openxmlformats.org/officeDocument/2006/relationships/slideLayout" Target="../slideLayouts/slideLayout3364.xml"/><Relationship Id="rId405" Type="http://schemas.openxmlformats.org/officeDocument/2006/relationships/slideLayout" Target="../slideLayouts/slideLayout3378.xml"/><Relationship Id="rId447" Type="http://schemas.openxmlformats.org/officeDocument/2006/relationships/slideLayout" Target="../slideLayouts/slideLayout3420.xml"/><Relationship Id="rId612" Type="http://schemas.openxmlformats.org/officeDocument/2006/relationships/slideLayout" Target="../slideLayouts/slideLayout3585.xml"/><Relationship Id="rId794" Type="http://schemas.openxmlformats.org/officeDocument/2006/relationships/slideLayout" Target="../slideLayouts/slideLayout3767.xml"/><Relationship Id="rId251" Type="http://schemas.openxmlformats.org/officeDocument/2006/relationships/slideLayout" Target="../slideLayouts/slideLayout3224.xml"/><Relationship Id="rId489" Type="http://schemas.openxmlformats.org/officeDocument/2006/relationships/slideLayout" Target="../slideLayouts/slideLayout3462.xml"/><Relationship Id="rId654" Type="http://schemas.openxmlformats.org/officeDocument/2006/relationships/slideLayout" Target="../slideLayouts/slideLayout3627.xml"/><Relationship Id="rId696" Type="http://schemas.openxmlformats.org/officeDocument/2006/relationships/slideLayout" Target="../slideLayouts/slideLayout3669.xml"/><Relationship Id="rId46" Type="http://schemas.openxmlformats.org/officeDocument/2006/relationships/slideLayout" Target="../slideLayouts/slideLayout3019.xml"/><Relationship Id="rId293" Type="http://schemas.openxmlformats.org/officeDocument/2006/relationships/slideLayout" Target="../slideLayouts/slideLayout3266.xml"/><Relationship Id="rId307" Type="http://schemas.openxmlformats.org/officeDocument/2006/relationships/slideLayout" Target="../slideLayouts/slideLayout3280.xml"/><Relationship Id="rId349" Type="http://schemas.openxmlformats.org/officeDocument/2006/relationships/slideLayout" Target="../slideLayouts/slideLayout3322.xml"/><Relationship Id="rId514" Type="http://schemas.openxmlformats.org/officeDocument/2006/relationships/slideLayout" Target="../slideLayouts/slideLayout3487.xml"/><Relationship Id="rId556" Type="http://schemas.openxmlformats.org/officeDocument/2006/relationships/slideLayout" Target="../slideLayouts/slideLayout3529.xml"/><Relationship Id="rId721" Type="http://schemas.openxmlformats.org/officeDocument/2006/relationships/slideLayout" Target="../slideLayouts/slideLayout3694.xml"/><Relationship Id="rId763" Type="http://schemas.openxmlformats.org/officeDocument/2006/relationships/slideLayout" Target="../slideLayouts/slideLayout3736.xml"/><Relationship Id="rId88" Type="http://schemas.openxmlformats.org/officeDocument/2006/relationships/slideLayout" Target="../slideLayouts/slideLayout3061.xml"/><Relationship Id="rId111" Type="http://schemas.openxmlformats.org/officeDocument/2006/relationships/slideLayout" Target="../slideLayouts/slideLayout3084.xml"/><Relationship Id="rId153" Type="http://schemas.openxmlformats.org/officeDocument/2006/relationships/slideLayout" Target="../slideLayouts/slideLayout3126.xml"/><Relationship Id="rId195" Type="http://schemas.openxmlformats.org/officeDocument/2006/relationships/slideLayout" Target="../slideLayouts/slideLayout3168.xml"/><Relationship Id="rId209" Type="http://schemas.openxmlformats.org/officeDocument/2006/relationships/slideLayout" Target="../slideLayouts/slideLayout3182.xml"/><Relationship Id="rId360" Type="http://schemas.openxmlformats.org/officeDocument/2006/relationships/slideLayout" Target="../slideLayouts/slideLayout3333.xml"/><Relationship Id="rId416" Type="http://schemas.openxmlformats.org/officeDocument/2006/relationships/slideLayout" Target="../slideLayouts/slideLayout3389.xml"/><Relationship Id="rId598" Type="http://schemas.openxmlformats.org/officeDocument/2006/relationships/slideLayout" Target="../slideLayouts/slideLayout3571.xml"/><Relationship Id="rId220" Type="http://schemas.openxmlformats.org/officeDocument/2006/relationships/slideLayout" Target="../slideLayouts/slideLayout3193.xml"/><Relationship Id="rId458" Type="http://schemas.openxmlformats.org/officeDocument/2006/relationships/slideLayout" Target="../slideLayouts/slideLayout3431.xml"/><Relationship Id="rId623" Type="http://schemas.openxmlformats.org/officeDocument/2006/relationships/slideLayout" Target="../slideLayouts/slideLayout3596.xml"/><Relationship Id="rId665" Type="http://schemas.openxmlformats.org/officeDocument/2006/relationships/slideLayout" Target="../slideLayouts/slideLayout3638.xml"/><Relationship Id="rId15" Type="http://schemas.openxmlformats.org/officeDocument/2006/relationships/slideLayout" Target="../slideLayouts/slideLayout2988.xml"/><Relationship Id="rId57" Type="http://schemas.openxmlformats.org/officeDocument/2006/relationships/slideLayout" Target="../slideLayouts/slideLayout3030.xml"/><Relationship Id="rId262" Type="http://schemas.openxmlformats.org/officeDocument/2006/relationships/slideLayout" Target="../slideLayouts/slideLayout3235.xml"/><Relationship Id="rId318" Type="http://schemas.openxmlformats.org/officeDocument/2006/relationships/slideLayout" Target="../slideLayouts/slideLayout3291.xml"/><Relationship Id="rId525" Type="http://schemas.openxmlformats.org/officeDocument/2006/relationships/slideLayout" Target="../slideLayouts/slideLayout3498.xml"/><Relationship Id="rId567" Type="http://schemas.openxmlformats.org/officeDocument/2006/relationships/slideLayout" Target="../slideLayouts/slideLayout3540.xml"/><Relationship Id="rId732" Type="http://schemas.openxmlformats.org/officeDocument/2006/relationships/slideLayout" Target="../slideLayouts/slideLayout3705.xml"/><Relationship Id="rId99" Type="http://schemas.openxmlformats.org/officeDocument/2006/relationships/slideLayout" Target="../slideLayouts/slideLayout3072.xml"/><Relationship Id="rId122" Type="http://schemas.openxmlformats.org/officeDocument/2006/relationships/slideLayout" Target="../slideLayouts/slideLayout3095.xml"/><Relationship Id="rId164" Type="http://schemas.openxmlformats.org/officeDocument/2006/relationships/slideLayout" Target="../slideLayouts/slideLayout3137.xml"/><Relationship Id="rId371" Type="http://schemas.openxmlformats.org/officeDocument/2006/relationships/slideLayout" Target="../slideLayouts/slideLayout3344.xml"/><Relationship Id="rId774" Type="http://schemas.openxmlformats.org/officeDocument/2006/relationships/slideLayout" Target="../slideLayouts/slideLayout3747.xml"/><Relationship Id="rId427" Type="http://schemas.openxmlformats.org/officeDocument/2006/relationships/slideLayout" Target="../slideLayouts/slideLayout3400.xml"/><Relationship Id="rId469" Type="http://schemas.openxmlformats.org/officeDocument/2006/relationships/slideLayout" Target="../slideLayouts/slideLayout3442.xml"/><Relationship Id="rId634" Type="http://schemas.openxmlformats.org/officeDocument/2006/relationships/slideLayout" Target="../slideLayouts/slideLayout3607.xml"/><Relationship Id="rId676" Type="http://schemas.openxmlformats.org/officeDocument/2006/relationships/slideLayout" Target="../slideLayouts/slideLayout3649.xml"/><Relationship Id="rId26" Type="http://schemas.openxmlformats.org/officeDocument/2006/relationships/slideLayout" Target="../slideLayouts/slideLayout2999.xml"/><Relationship Id="rId231" Type="http://schemas.openxmlformats.org/officeDocument/2006/relationships/slideLayout" Target="../slideLayouts/slideLayout3204.xml"/><Relationship Id="rId273" Type="http://schemas.openxmlformats.org/officeDocument/2006/relationships/slideLayout" Target="../slideLayouts/slideLayout3246.xml"/><Relationship Id="rId329" Type="http://schemas.openxmlformats.org/officeDocument/2006/relationships/slideLayout" Target="../slideLayouts/slideLayout3302.xml"/><Relationship Id="rId480" Type="http://schemas.openxmlformats.org/officeDocument/2006/relationships/slideLayout" Target="../slideLayouts/slideLayout3453.xml"/><Relationship Id="rId536" Type="http://schemas.openxmlformats.org/officeDocument/2006/relationships/slideLayout" Target="../slideLayouts/slideLayout3509.xml"/><Relationship Id="rId701" Type="http://schemas.openxmlformats.org/officeDocument/2006/relationships/slideLayout" Target="../slideLayouts/slideLayout3674.xml"/><Relationship Id="rId68" Type="http://schemas.openxmlformats.org/officeDocument/2006/relationships/slideLayout" Target="../slideLayouts/slideLayout3041.xml"/><Relationship Id="rId133" Type="http://schemas.openxmlformats.org/officeDocument/2006/relationships/slideLayout" Target="../slideLayouts/slideLayout3106.xml"/><Relationship Id="rId175" Type="http://schemas.openxmlformats.org/officeDocument/2006/relationships/slideLayout" Target="../slideLayouts/slideLayout3148.xml"/><Relationship Id="rId340" Type="http://schemas.openxmlformats.org/officeDocument/2006/relationships/slideLayout" Target="../slideLayouts/slideLayout3313.xml"/><Relationship Id="rId578" Type="http://schemas.openxmlformats.org/officeDocument/2006/relationships/slideLayout" Target="../slideLayouts/slideLayout3551.xml"/><Relationship Id="rId743" Type="http://schemas.openxmlformats.org/officeDocument/2006/relationships/slideLayout" Target="../slideLayouts/slideLayout3716.xml"/><Relationship Id="rId785" Type="http://schemas.openxmlformats.org/officeDocument/2006/relationships/slideLayout" Target="../slideLayouts/slideLayout3758.xml"/><Relationship Id="rId200" Type="http://schemas.openxmlformats.org/officeDocument/2006/relationships/slideLayout" Target="../slideLayouts/slideLayout3173.xml"/><Relationship Id="rId382" Type="http://schemas.openxmlformats.org/officeDocument/2006/relationships/slideLayout" Target="../slideLayouts/slideLayout3355.xml"/><Relationship Id="rId438" Type="http://schemas.openxmlformats.org/officeDocument/2006/relationships/slideLayout" Target="../slideLayouts/slideLayout3411.xml"/><Relationship Id="rId603" Type="http://schemas.openxmlformats.org/officeDocument/2006/relationships/slideLayout" Target="../slideLayouts/slideLayout3576.xml"/><Relationship Id="rId645" Type="http://schemas.openxmlformats.org/officeDocument/2006/relationships/slideLayout" Target="../slideLayouts/slideLayout3618.xml"/><Relationship Id="rId687" Type="http://schemas.openxmlformats.org/officeDocument/2006/relationships/slideLayout" Target="../slideLayouts/slideLayout3660.xml"/><Relationship Id="rId242" Type="http://schemas.openxmlformats.org/officeDocument/2006/relationships/slideLayout" Target="../slideLayouts/slideLayout3215.xml"/><Relationship Id="rId284" Type="http://schemas.openxmlformats.org/officeDocument/2006/relationships/slideLayout" Target="../slideLayouts/slideLayout3257.xml"/><Relationship Id="rId491" Type="http://schemas.openxmlformats.org/officeDocument/2006/relationships/slideLayout" Target="../slideLayouts/slideLayout3464.xml"/><Relationship Id="rId505" Type="http://schemas.openxmlformats.org/officeDocument/2006/relationships/slideLayout" Target="../slideLayouts/slideLayout3478.xml"/><Relationship Id="rId712" Type="http://schemas.openxmlformats.org/officeDocument/2006/relationships/slideLayout" Target="../slideLayouts/slideLayout3685.xml"/><Relationship Id="rId37" Type="http://schemas.openxmlformats.org/officeDocument/2006/relationships/slideLayout" Target="../slideLayouts/slideLayout3010.xml"/><Relationship Id="rId79" Type="http://schemas.openxmlformats.org/officeDocument/2006/relationships/slideLayout" Target="../slideLayouts/slideLayout3052.xml"/><Relationship Id="rId102" Type="http://schemas.openxmlformats.org/officeDocument/2006/relationships/slideLayout" Target="../slideLayouts/slideLayout3075.xml"/><Relationship Id="rId144" Type="http://schemas.openxmlformats.org/officeDocument/2006/relationships/slideLayout" Target="../slideLayouts/slideLayout3117.xml"/><Relationship Id="rId547" Type="http://schemas.openxmlformats.org/officeDocument/2006/relationships/slideLayout" Target="../slideLayouts/slideLayout3520.xml"/><Relationship Id="rId589" Type="http://schemas.openxmlformats.org/officeDocument/2006/relationships/slideLayout" Target="../slideLayouts/slideLayout3562.xml"/><Relationship Id="rId754" Type="http://schemas.openxmlformats.org/officeDocument/2006/relationships/slideLayout" Target="../slideLayouts/slideLayout3727.xml"/><Relationship Id="rId796" Type="http://schemas.openxmlformats.org/officeDocument/2006/relationships/slideLayout" Target="../slideLayouts/slideLayout3769.xml"/><Relationship Id="rId90" Type="http://schemas.openxmlformats.org/officeDocument/2006/relationships/slideLayout" Target="../slideLayouts/slideLayout3063.xml"/><Relationship Id="rId186" Type="http://schemas.openxmlformats.org/officeDocument/2006/relationships/slideLayout" Target="../slideLayouts/slideLayout3159.xml"/><Relationship Id="rId351" Type="http://schemas.openxmlformats.org/officeDocument/2006/relationships/slideLayout" Target="../slideLayouts/slideLayout3324.xml"/><Relationship Id="rId393" Type="http://schemas.openxmlformats.org/officeDocument/2006/relationships/slideLayout" Target="../slideLayouts/slideLayout3366.xml"/><Relationship Id="rId407" Type="http://schemas.openxmlformats.org/officeDocument/2006/relationships/slideLayout" Target="../slideLayouts/slideLayout3380.xml"/><Relationship Id="rId449" Type="http://schemas.openxmlformats.org/officeDocument/2006/relationships/slideLayout" Target="../slideLayouts/slideLayout3422.xml"/><Relationship Id="rId614" Type="http://schemas.openxmlformats.org/officeDocument/2006/relationships/slideLayout" Target="../slideLayouts/slideLayout3587.xml"/><Relationship Id="rId656" Type="http://schemas.openxmlformats.org/officeDocument/2006/relationships/slideLayout" Target="../slideLayouts/slideLayout3629.xml"/><Relationship Id="rId211" Type="http://schemas.openxmlformats.org/officeDocument/2006/relationships/slideLayout" Target="../slideLayouts/slideLayout3184.xml"/><Relationship Id="rId253" Type="http://schemas.openxmlformats.org/officeDocument/2006/relationships/slideLayout" Target="../slideLayouts/slideLayout3226.xml"/><Relationship Id="rId295" Type="http://schemas.openxmlformats.org/officeDocument/2006/relationships/slideLayout" Target="../slideLayouts/slideLayout3268.xml"/><Relationship Id="rId309" Type="http://schemas.openxmlformats.org/officeDocument/2006/relationships/slideLayout" Target="../slideLayouts/slideLayout3282.xml"/><Relationship Id="rId460" Type="http://schemas.openxmlformats.org/officeDocument/2006/relationships/slideLayout" Target="../slideLayouts/slideLayout3433.xml"/><Relationship Id="rId516" Type="http://schemas.openxmlformats.org/officeDocument/2006/relationships/slideLayout" Target="../slideLayouts/slideLayout3489.xml"/><Relationship Id="rId698" Type="http://schemas.openxmlformats.org/officeDocument/2006/relationships/slideLayout" Target="../slideLayouts/slideLayout3671.xml"/><Relationship Id="rId48" Type="http://schemas.openxmlformats.org/officeDocument/2006/relationships/slideLayout" Target="../slideLayouts/slideLayout3021.xml"/><Relationship Id="rId113" Type="http://schemas.openxmlformats.org/officeDocument/2006/relationships/slideLayout" Target="../slideLayouts/slideLayout3086.xml"/><Relationship Id="rId320" Type="http://schemas.openxmlformats.org/officeDocument/2006/relationships/slideLayout" Target="../slideLayouts/slideLayout3293.xml"/><Relationship Id="rId558" Type="http://schemas.openxmlformats.org/officeDocument/2006/relationships/slideLayout" Target="../slideLayouts/slideLayout3531.xml"/><Relationship Id="rId723" Type="http://schemas.openxmlformats.org/officeDocument/2006/relationships/slideLayout" Target="../slideLayouts/slideLayout3696.xml"/><Relationship Id="rId765" Type="http://schemas.openxmlformats.org/officeDocument/2006/relationships/slideLayout" Target="../slideLayouts/slideLayout3738.xml"/><Relationship Id="rId155" Type="http://schemas.openxmlformats.org/officeDocument/2006/relationships/slideLayout" Target="../slideLayouts/slideLayout3128.xml"/><Relationship Id="rId197" Type="http://schemas.openxmlformats.org/officeDocument/2006/relationships/slideLayout" Target="../slideLayouts/slideLayout3170.xml"/><Relationship Id="rId362" Type="http://schemas.openxmlformats.org/officeDocument/2006/relationships/slideLayout" Target="../slideLayouts/slideLayout3335.xml"/><Relationship Id="rId418" Type="http://schemas.openxmlformats.org/officeDocument/2006/relationships/slideLayout" Target="../slideLayouts/slideLayout3391.xml"/><Relationship Id="rId625" Type="http://schemas.openxmlformats.org/officeDocument/2006/relationships/slideLayout" Target="../slideLayouts/slideLayout3598.xml"/><Relationship Id="rId222" Type="http://schemas.openxmlformats.org/officeDocument/2006/relationships/slideLayout" Target="../slideLayouts/slideLayout3195.xml"/><Relationship Id="rId264" Type="http://schemas.openxmlformats.org/officeDocument/2006/relationships/slideLayout" Target="../slideLayouts/slideLayout3237.xml"/><Relationship Id="rId471" Type="http://schemas.openxmlformats.org/officeDocument/2006/relationships/slideLayout" Target="../slideLayouts/slideLayout3444.xml"/><Relationship Id="rId667" Type="http://schemas.openxmlformats.org/officeDocument/2006/relationships/slideLayout" Target="../slideLayouts/slideLayout3640.xml"/><Relationship Id="rId17" Type="http://schemas.openxmlformats.org/officeDocument/2006/relationships/slideLayout" Target="../slideLayouts/slideLayout2990.xml"/><Relationship Id="rId59" Type="http://schemas.openxmlformats.org/officeDocument/2006/relationships/slideLayout" Target="../slideLayouts/slideLayout3032.xml"/><Relationship Id="rId124" Type="http://schemas.openxmlformats.org/officeDocument/2006/relationships/slideLayout" Target="../slideLayouts/slideLayout3097.xml"/><Relationship Id="rId527" Type="http://schemas.openxmlformats.org/officeDocument/2006/relationships/slideLayout" Target="../slideLayouts/slideLayout3500.xml"/><Relationship Id="rId569" Type="http://schemas.openxmlformats.org/officeDocument/2006/relationships/slideLayout" Target="../slideLayouts/slideLayout3542.xml"/><Relationship Id="rId734" Type="http://schemas.openxmlformats.org/officeDocument/2006/relationships/slideLayout" Target="../slideLayouts/slideLayout3707.xml"/><Relationship Id="rId776" Type="http://schemas.openxmlformats.org/officeDocument/2006/relationships/slideLayout" Target="../slideLayouts/slideLayout3749.xml"/><Relationship Id="rId70" Type="http://schemas.openxmlformats.org/officeDocument/2006/relationships/slideLayout" Target="../slideLayouts/slideLayout3043.xml"/><Relationship Id="rId166" Type="http://schemas.openxmlformats.org/officeDocument/2006/relationships/slideLayout" Target="../slideLayouts/slideLayout3139.xml"/><Relationship Id="rId331" Type="http://schemas.openxmlformats.org/officeDocument/2006/relationships/slideLayout" Target="../slideLayouts/slideLayout3304.xml"/><Relationship Id="rId373" Type="http://schemas.openxmlformats.org/officeDocument/2006/relationships/slideLayout" Target="../slideLayouts/slideLayout3346.xml"/><Relationship Id="rId429" Type="http://schemas.openxmlformats.org/officeDocument/2006/relationships/slideLayout" Target="../slideLayouts/slideLayout3402.xml"/><Relationship Id="rId580" Type="http://schemas.openxmlformats.org/officeDocument/2006/relationships/slideLayout" Target="../slideLayouts/slideLayout3553.xml"/><Relationship Id="rId636" Type="http://schemas.openxmlformats.org/officeDocument/2006/relationships/slideLayout" Target="../slideLayouts/slideLayout3609.xml"/><Relationship Id="rId801" Type="http://schemas.openxmlformats.org/officeDocument/2006/relationships/image" Target="../media/image1.emf"/><Relationship Id="rId1" Type="http://schemas.openxmlformats.org/officeDocument/2006/relationships/slideLayout" Target="../slideLayouts/slideLayout2974.xml"/><Relationship Id="rId233" Type="http://schemas.openxmlformats.org/officeDocument/2006/relationships/slideLayout" Target="../slideLayouts/slideLayout3206.xml"/><Relationship Id="rId440" Type="http://schemas.openxmlformats.org/officeDocument/2006/relationships/slideLayout" Target="../slideLayouts/slideLayout3413.xml"/><Relationship Id="rId678" Type="http://schemas.openxmlformats.org/officeDocument/2006/relationships/slideLayout" Target="../slideLayouts/slideLayout3651.xml"/><Relationship Id="rId28" Type="http://schemas.openxmlformats.org/officeDocument/2006/relationships/slideLayout" Target="../slideLayouts/slideLayout3001.xml"/><Relationship Id="rId275" Type="http://schemas.openxmlformats.org/officeDocument/2006/relationships/slideLayout" Target="../slideLayouts/slideLayout3248.xml"/><Relationship Id="rId300" Type="http://schemas.openxmlformats.org/officeDocument/2006/relationships/slideLayout" Target="../slideLayouts/slideLayout3273.xml"/><Relationship Id="rId482" Type="http://schemas.openxmlformats.org/officeDocument/2006/relationships/slideLayout" Target="../slideLayouts/slideLayout3455.xml"/><Relationship Id="rId538" Type="http://schemas.openxmlformats.org/officeDocument/2006/relationships/slideLayout" Target="../slideLayouts/slideLayout3511.xml"/><Relationship Id="rId703" Type="http://schemas.openxmlformats.org/officeDocument/2006/relationships/slideLayout" Target="../slideLayouts/slideLayout3676.xml"/><Relationship Id="rId745" Type="http://schemas.openxmlformats.org/officeDocument/2006/relationships/slideLayout" Target="../slideLayouts/slideLayout3718.xml"/><Relationship Id="rId81" Type="http://schemas.openxmlformats.org/officeDocument/2006/relationships/slideLayout" Target="../slideLayouts/slideLayout3054.xml"/><Relationship Id="rId135" Type="http://schemas.openxmlformats.org/officeDocument/2006/relationships/slideLayout" Target="../slideLayouts/slideLayout3108.xml"/><Relationship Id="rId177" Type="http://schemas.openxmlformats.org/officeDocument/2006/relationships/slideLayout" Target="../slideLayouts/slideLayout3150.xml"/><Relationship Id="rId342" Type="http://schemas.openxmlformats.org/officeDocument/2006/relationships/slideLayout" Target="../slideLayouts/slideLayout3315.xml"/><Relationship Id="rId384" Type="http://schemas.openxmlformats.org/officeDocument/2006/relationships/slideLayout" Target="../slideLayouts/slideLayout3357.xml"/><Relationship Id="rId591" Type="http://schemas.openxmlformats.org/officeDocument/2006/relationships/slideLayout" Target="../slideLayouts/slideLayout3564.xml"/><Relationship Id="rId605" Type="http://schemas.openxmlformats.org/officeDocument/2006/relationships/slideLayout" Target="../slideLayouts/slideLayout3578.xml"/><Relationship Id="rId787" Type="http://schemas.openxmlformats.org/officeDocument/2006/relationships/slideLayout" Target="../slideLayouts/slideLayout3760.xml"/><Relationship Id="rId202" Type="http://schemas.openxmlformats.org/officeDocument/2006/relationships/slideLayout" Target="../slideLayouts/slideLayout3175.xml"/><Relationship Id="rId244" Type="http://schemas.openxmlformats.org/officeDocument/2006/relationships/slideLayout" Target="../slideLayouts/slideLayout3217.xml"/><Relationship Id="rId647" Type="http://schemas.openxmlformats.org/officeDocument/2006/relationships/slideLayout" Target="../slideLayouts/slideLayout3620.xml"/><Relationship Id="rId689" Type="http://schemas.openxmlformats.org/officeDocument/2006/relationships/slideLayout" Target="../slideLayouts/slideLayout3662.xml"/><Relationship Id="rId39" Type="http://schemas.openxmlformats.org/officeDocument/2006/relationships/slideLayout" Target="../slideLayouts/slideLayout3012.xml"/><Relationship Id="rId286" Type="http://schemas.openxmlformats.org/officeDocument/2006/relationships/slideLayout" Target="../slideLayouts/slideLayout3259.xml"/><Relationship Id="rId451" Type="http://schemas.openxmlformats.org/officeDocument/2006/relationships/slideLayout" Target="../slideLayouts/slideLayout3424.xml"/><Relationship Id="rId493" Type="http://schemas.openxmlformats.org/officeDocument/2006/relationships/slideLayout" Target="../slideLayouts/slideLayout3466.xml"/><Relationship Id="rId507" Type="http://schemas.openxmlformats.org/officeDocument/2006/relationships/slideLayout" Target="../slideLayouts/slideLayout3480.xml"/><Relationship Id="rId549" Type="http://schemas.openxmlformats.org/officeDocument/2006/relationships/slideLayout" Target="../slideLayouts/slideLayout3522.xml"/><Relationship Id="rId714" Type="http://schemas.openxmlformats.org/officeDocument/2006/relationships/slideLayout" Target="../slideLayouts/slideLayout3687.xml"/><Relationship Id="rId756" Type="http://schemas.openxmlformats.org/officeDocument/2006/relationships/slideLayout" Target="../slideLayouts/slideLayout3729.xml"/><Relationship Id="rId50" Type="http://schemas.openxmlformats.org/officeDocument/2006/relationships/slideLayout" Target="../slideLayouts/slideLayout3023.xml"/><Relationship Id="rId104" Type="http://schemas.openxmlformats.org/officeDocument/2006/relationships/slideLayout" Target="../slideLayouts/slideLayout3077.xml"/><Relationship Id="rId146" Type="http://schemas.openxmlformats.org/officeDocument/2006/relationships/slideLayout" Target="../slideLayouts/slideLayout3119.xml"/><Relationship Id="rId188" Type="http://schemas.openxmlformats.org/officeDocument/2006/relationships/slideLayout" Target="../slideLayouts/slideLayout3161.xml"/><Relationship Id="rId311" Type="http://schemas.openxmlformats.org/officeDocument/2006/relationships/slideLayout" Target="../slideLayouts/slideLayout3284.xml"/><Relationship Id="rId353" Type="http://schemas.openxmlformats.org/officeDocument/2006/relationships/slideLayout" Target="../slideLayouts/slideLayout3326.xml"/><Relationship Id="rId395" Type="http://schemas.openxmlformats.org/officeDocument/2006/relationships/slideLayout" Target="../slideLayouts/slideLayout3368.xml"/><Relationship Id="rId409" Type="http://schemas.openxmlformats.org/officeDocument/2006/relationships/slideLayout" Target="../slideLayouts/slideLayout3382.xml"/><Relationship Id="rId560" Type="http://schemas.openxmlformats.org/officeDocument/2006/relationships/slideLayout" Target="../slideLayouts/slideLayout3533.xml"/><Relationship Id="rId798" Type="http://schemas.openxmlformats.org/officeDocument/2006/relationships/slideLayout" Target="../slideLayouts/slideLayout3771.xml"/><Relationship Id="rId92" Type="http://schemas.openxmlformats.org/officeDocument/2006/relationships/slideLayout" Target="../slideLayouts/slideLayout3065.xml"/><Relationship Id="rId213" Type="http://schemas.openxmlformats.org/officeDocument/2006/relationships/slideLayout" Target="../slideLayouts/slideLayout3186.xml"/><Relationship Id="rId420" Type="http://schemas.openxmlformats.org/officeDocument/2006/relationships/slideLayout" Target="../slideLayouts/slideLayout3393.xml"/><Relationship Id="rId616" Type="http://schemas.openxmlformats.org/officeDocument/2006/relationships/slideLayout" Target="../slideLayouts/slideLayout3589.xml"/><Relationship Id="rId658" Type="http://schemas.openxmlformats.org/officeDocument/2006/relationships/slideLayout" Target="../slideLayouts/slideLayout3631.xml"/><Relationship Id="rId255" Type="http://schemas.openxmlformats.org/officeDocument/2006/relationships/slideLayout" Target="../slideLayouts/slideLayout3228.xml"/><Relationship Id="rId297" Type="http://schemas.openxmlformats.org/officeDocument/2006/relationships/slideLayout" Target="../slideLayouts/slideLayout3270.xml"/><Relationship Id="rId462" Type="http://schemas.openxmlformats.org/officeDocument/2006/relationships/slideLayout" Target="../slideLayouts/slideLayout3435.xml"/><Relationship Id="rId518" Type="http://schemas.openxmlformats.org/officeDocument/2006/relationships/slideLayout" Target="../slideLayouts/slideLayout3491.xml"/><Relationship Id="rId725" Type="http://schemas.openxmlformats.org/officeDocument/2006/relationships/slideLayout" Target="../slideLayouts/slideLayout3698.xml"/><Relationship Id="rId115" Type="http://schemas.openxmlformats.org/officeDocument/2006/relationships/slideLayout" Target="../slideLayouts/slideLayout3088.xml"/><Relationship Id="rId157" Type="http://schemas.openxmlformats.org/officeDocument/2006/relationships/slideLayout" Target="../slideLayouts/slideLayout3130.xml"/><Relationship Id="rId322" Type="http://schemas.openxmlformats.org/officeDocument/2006/relationships/slideLayout" Target="../slideLayouts/slideLayout3295.xml"/><Relationship Id="rId364" Type="http://schemas.openxmlformats.org/officeDocument/2006/relationships/slideLayout" Target="../slideLayouts/slideLayout3337.xml"/><Relationship Id="rId767" Type="http://schemas.openxmlformats.org/officeDocument/2006/relationships/slideLayout" Target="../slideLayouts/slideLayout3740.xml"/><Relationship Id="rId61" Type="http://schemas.openxmlformats.org/officeDocument/2006/relationships/slideLayout" Target="../slideLayouts/slideLayout3034.xml"/><Relationship Id="rId199" Type="http://schemas.openxmlformats.org/officeDocument/2006/relationships/slideLayout" Target="../slideLayouts/slideLayout3172.xml"/><Relationship Id="rId571" Type="http://schemas.openxmlformats.org/officeDocument/2006/relationships/slideLayout" Target="../slideLayouts/slideLayout3544.xml"/><Relationship Id="rId627" Type="http://schemas.openxmlformats.org/officeDocument/2006/relationships/slideLayout" Target="../slideLayouts/slideLayout3600.xml"/><Relationship Id="rId669" Type="http://schemas.openxmlformats.org/officeDocument/2006/relationships/slideLayout" Target="../slideLayouts/slideLayout3642.xml"/><Relationship Id="rId19" Type="http://schemas.openxmlformats.org/officeDocument/2006/relationships/slideLayout" Target="../slideLayouts/slideLayout2992.xml"/><Relationship Id="rId224" Type="http://schemas.openxmlformats.org/officeDocument/2006/relationships/slideLayout" Target="../slideLayouts/slideLayout3197.xml"/><Relationship Id="rId266" Type="http://schemas.openxmlformats.org/officeDocument/2006/relationships/slideLayout" Target="../slideLayouts/slideLayout3239.xml"/><Relationship Id="rId431" Type="http://schemas.openxmlformats.org/officeDocument/2006/relationships/slideLayout" Target="../slideLayouts/slideLayout3404.xml"/><Relationship Id="rId473" Type="http://schemas.openxmlformats.org/officeDocument/2006/relationships/slideLayout" Target="../slideLayouts/slideLayout3446.xml"/><Relationship Id="rId529" Type="http://schemas.openxmlformats.org/officeDocument/2006/relationships/slideLayout" Target="../slideLayouts/slideLayout3502.xml"/><Relationship Id="rId680" Type="http://schemas.openxmlformats.org/officeDocument/2006/relationships/slideLayout" Target="../slideLayouts/slideLayout3653.xml"/><Relationship Id="rId736" Type="http://schemas.openxmlformats.org/officeDocument/2006/relationships/slideLayout" Target="../slideLayouts/slideLayout3709.xml"/><Relationship Id="rId30" Type="http://schemas.openxmlformats.org/officeDocument/2006/relationships/slideLayout" Target="../slideLayouts/slideLayout3003.xml"/><Relationship Id="rId126" Type="http://schemas.openxmlformats.org/officeDocument/2006/relationships/slideLayout" Target="../slideLayouts/slideLayout3099.xml"/><Relationship Id="rId168" Type="http://schemas.openxmlformats.org/officeDocument/2006/relationships/slideLayout" Target="../slideLayouts/slideLayout3141.xml"/><Relationship Id="rId333" Type="http://schemas.openxmlformats.org/officeDocument/2006/relationships/slideLayout" Target="../slideLayouts/slideLayout3306.xml"/><Relationship Id="rId540" Type="http://schemas.openxmlformats.org/officeDocument/2006/relationships/slideLayout" Target="../slideLayouts/slideLayout3513.xml"/><Relationship Id="rId778" Type="http://schemas.openxmlformats.org/officeDocument/2006/relationships/slideLayout" Target="../slideLayouts/slideLayout3751.xml"/><Relationship Id="rId72" Type="http://schemas.openxmlformats.org/officeDocument/2006/relationships/slideLayout" Target="../slideLayouts/slideLayout3045.xml"/><Relationship Id="rId375" Type="http://schemas.openxmlformats.org/officeDocument/2006/relationships/slideLayout" Target="../slideLayouts/slideLayout3348.xml"/><Relationship Id="rId582" Type="http://schemas.openxmlformats.org/officeDocument/2006/relationships/slideLayout" Target="../slideLayouts/slideLayout3555.xml"/><Relationship Id="rId638" Type="http://schemas.openxmlformats.org/officeDocument/2006/relationships/slideLayout" Target="../slideLayouts/slideLayout3611.xml"/><Relationship Id="rId803" Type="http://schemas.openxmlformats.org/officeDocument/2006/relationships/image" Target="../media/image3.png"/><Relationship Id="rId3" Type="http://schemas.openxmlformats.org/officeDocument/2006/relationships/slideLayout" Target="../slideLayouts/slideLayout2976.xml"/><Relationship Id="rId235" Type="http://schemas.openxmlformats.org/officeDocument/2006/relationships/slideLayout" Target="../slideLayouts/slideLayout3208.xml"/><Relationship Id="rId277" Type="http://schemas.openxmlformats.org/officeDocument/2006/relationships/slideLayout" Target="../slideLayouts/slideLayout3250.xml"/><Relationship Id="rId400" Type="http://schemas.openxmlformats.org/officeDocument/2006/relationships/slideLayout" Target="../slideLayouts/slideLayout3373.xml"/><Relationship Id="rId442" Type="http://schemas.openxmlformats.org/officeDocument/2006/relationships/slideLayout" Target="../slideLayouts/slideLayout3415.xml"/><Relationship Id="rId484" Type="http://schemas.openxmlformats.org/officeDocument/2006/relationships/slideLayout" Target="../slideLayouts/slideLayout3457.xml"/><Relationship Id="rId705" Type="http://schemas.openxmlformats.org/officeDocument/2006/relationships/slideLayout" Target="../slideLayouts/slideLayout3678.xml"/><Relationship Id="rId137" Type="http://schemas.openxmlformats.org/officeDocument/2006/relationships/slideLayout" Target="../slideLayouts/slideLayout3110.xml"/><Relationship Id="rId302" Type="http://schemas.openxmlformats.org/officeDocument/2006/relationships/slideLayout" Target="../slideLayouts/slideLayout3275.xml"/><Relationship Id="rId344" Type="http://schemas.openxmlformats.org/officeDocument/2006/relationships/slideLayout" Target="../slideLayouts/slideLayout3317.xml"/><Relationship Id="rId691" Type="http://schemas.openxmlformats.org/officeDocument/2006/relationships/slideLayout" Target="../slideLayouts/slideLayout3664.xml"/><Relationship Id="rId747" Type="http://schemas.openxmlformats.org/officeDocument/2006/relationships/slideLayout" Target="../slideLayouts/slideLayout3720.xml"/><Relationship Id="rId789" Type="http://schemas.openxmlformats.org/officeDocument/2006/relationships/slideLayout" Target="../slideLayouts/slideLayout3762.xml"/><Relationship Id="rId41" Type="http://schemas.openxmlformats.org/officeDocument/2006/relationships/slideLayout" Target="../slideLayouts/slideLayout3014.xml"/><Relationship Id="rId83" Type="http://schemas.openxmlformats.org/officeDocument/2006/relationships/slideLayout" Target="../slideLayouts/slideLayout3056.xml"/><Relationship Id="rId179" Type="http://schemas.openxmlformats.org/officeDocument/2006/relationships/slideLayout" Target="../slideLayouts/slideLayout3152.xml"/><Relationship Id="rId386" Type="http://schemas.openxmlformats.org/officeDocument/2006/relationships/slideLayout" Target="../slideLayouts/slideLayout3359.xml"/><Relationship Id="rId551" Type="http://schemas.openxmlformats.org/officeDocument/2006/relationships/slideLayout" Target="../slideLayouts/slideLayout3524.xml"/><Relationship Id="rId593" Type="http://schemas.openxmlformats.org/officeDocument/2006/relationships/slideLayout" Target="../slideLayouts/slideLayout3566.xml"/><Relationship Id="rId607" Type="http://schemas.openxmlformats.org/officeDocument/2006/relationships/slideLayout" Target="../slideLayouts/slideLayout3580.xml"/><Relationship Id="rId649" Type="http://schemas.openxmlformats.org/officeDocument/2006/relationships/slideLayout" Target="../slideLayouts/slideLayout3622.xml"/><Relationship Id="rId190" Type="http://schemas.openxmlformats.org/officeDocument/2006/relationships/slideLayout" Target="../slideLayouts/slideLayout3163.xml"/><Relationship Id="rId204" Type="http://schemas.openxmlformats.org/officeDocument/2006/relationships/slideLayout" Target="../slideLayouts/slideLayout3177.xml"/><Relationship Id="rId246" Type="http://schemas.openxmlformats.org/officeDocument/2006/relationships/slideLayout" Target="../slideLayouts/slideLayout3219.xml"/><Relationship Id="rId288" Type="http://schemas.openxmlformats.org/officeDocument/2006/relationships/slideLayout" Target="../slideLayouts/slideLayout3261.xml"/><Relationship Id="rId411" Type="http://schemas.openxmlformats.org/officeDocument/2006/relationships/slideLayout" Target="../slideLayouts/slideLayout3384.xml"/><Relationship Id="rId453" Type="http://schemas.openxmlformats.org/officeDocument/2006/relationships/slideLayout" Target="../slideLayouts/slideLayout3426.xml"/><Relationship Id="rId509" Type="http://schemas.openxmlformats.org/officeDocument/2006/relationships/slideLayout" Target="../slideLayouts/slideLayout3482.xml"/><Relationship Id="rId660" Type="http://schemas.openxmlformats.org/officeDocument/2006/relationships/slideLayout" Target="../slideLayouts/slideLayout3633.xml"/><Relationship Id="rId106" Type="http://schemas.openxmlformats.org/officeDocument/2006/relationships/slideLayout" Target="../slideLayouts/slideLayout3079.xml"/><Relationship Id="rId313" Type="http://schemas.openxmlformats.org/officeDocument/2006/relationships/slideLayout" Target="../slideLayouts/slideLayout3286.xml"/><Relationship Id="rId495" Type="http://schemas.openxmlformats.org/officeDocument/2006/relationships/slideLayout" Target="../slideLayouts/slideLayout3468.xml"/><Relationship Id="rId716" Type="http://schemas.openxmlformats.org/officeDocument/2006/relationships/slideLayout" Target="../slideLayouts/slideLayout3689.xml"/><Relationship Id="rId758" Type="http://schemas.openxmlformats.org/officeDocument/2006/relationships/slideLayout" Target="../slideLayouts/slideLayout3731.xml"/><Relationship Id="rId10" Type="http://schemas.openxmlformats.org/officeDocument/2006/relationships/slideLayout" Target="../slideLayouts/slideLayout2983.xml"/><Relationship Id="rId52" Type="http://schemas.openxmlformats.org/officeDocument/2006/relationships/slideLayout" Target="../slideLayouts/slideLayout3025.xml"/><Relationship Id="rId94" Type="http://schemas.openxmlformats.org/officeDocument/2006/relationships/slideLayout" Target="../slideLayouts/slideLayout3067.xml"/><Relationship Id="rId148" Type="http://schemas.openxmlformats.org/officeDocument/2006/relationships/slideLayout" Target="../slideLayouts/slideLayout3121.xml"/><Relationship Id="rId355" Type="http://schemas.openxmlformats.org/officeDocument/2006/relationships/slideLayout" Target="../slideLayouts/slideLayout3328.xml"/><Relationship Id="rId397" Type="http://schemas.openxmlformats.org/officeDocument/2006/relationships/slideLayout" Target="../slideLayouts/slideLayout3370.xml"/><Relationship Id="rId520" Type="http://schemas.openxmlformats.org/officeDocument/2006/relationships/slideLayout" Target="../slideLayouts/slideLayout3493.xml"/><Relationship Id="rId562" Type="http://schemas.openxmlformats.org/officeDocument/2006/relationships/slideLayout" Target="../slideLayouts/slideLayout3535.xml"/><Relationship Id="rId618" Type="http://schemas.openxmlformats.org/officeDocument/2006/relationships/slideLayout" Target="../slideLayouts/slideLayout3591.xml"/><Relationship Id="rId215" Type="http://schemas.openxmlformats.org/officeDocument/2006/relationships/slideLayout" Target="../slideLayouts/slideLayout3188.xml"/><Relationship Id="rId257" Type="http://schemas.openxmlformats.org/officeDocument/2006/relationships/slideLayout" Target="../slideLayouts/slideLayout3230.xml"/><Relationship Id="rId422" Type="http://schemas.openxmlformats.org/officeDocument/2006/relationships/slideLayout" Target="../slideLayouts/slideLayout3395.xml"/><Relationship Id="rId464" Type="http://schemas.openxmlformats.org/officeDocument/2006/relationships/slideLayout" Target="../slideLayouts/slideLayout3437.xml"/><Relationship Id="rId299" Type="http://schemas.openxmlformats.org/officeDocument/2006/relationships/slideLayout" Target="../slideLayouts/slideLayout3272.xml"/><Relationship Id="rId727" Type="http://schemas.openxmlformats.org/officeDocument/2006/relationships/slideLayout" Target="../slideLayouts/slideLayout3700.xml"/><Relationship Id="rId63" Type="http://schemas.openxmlformats.org/officeDocument/2006/relationships/slideLayout" Target="../slideLayouts/slideLayout3036.xml"/><Relationship Id="rId159" Type="http://schemas.openxmlformats.org/officeDocument/2006/relationships/slideLayout" Target="../slideLayouts/slideLayout3132.xml"/><Relationship Id="rId366" Type="http://schemas.openxmlformats.org/officeDocument/2006/relationships/slideLayout" Target="../slideLayouts/slideLayout3339.xml"/><Relationship Id="rId573" Type="http://schemas.openxmlformats.org/officeDocument/2006/relationships/slideLayout" Target="../slideLayouts/slideLayout3546.xml"/><Relationship Id="rId780" Type="http://schemas.openxmlformats.org/officeDocument/2006/relationships/slideLayout" Target="../slideLayouts/slideLayout3753.xml"/><Relationship Id="rId226" Type="http://schemas.openxmlformats.org/officeDocument/2006/relationships/slideLayout" Target="../slideLayouts/slideLayout3199.xml"/><Relationship Id="rId433" Type="http://schemas.openxmlformats.org/officeDocument/2006/relationships/slideLayout" Target="../slideLayouts/slideLayout3406.xml"/><Relationship Id="rId640" Type="http://schemas.openxmlformats.org/officeDocument/2006/relationships/slideLayout" Target="../slideLayouts/slideLayout3613.xml"/><Relationship Id="rId738" Type="http://schemas.openxmlformats.org/officeDocument/2006/relationships/slideLayout" Target="../slideLayouts/slideLayout3711.xml"/><Relationship Id="rId74" Type="http://schemas.openxmlformats.org/officeDocument/2006/relationships/slideLayout" Target="../slideLayouts/slideLayout3047.xml"/><Relationship Id="rId377" Type="http://schemas.openxmlformats.org/officeDocument/2006/relationships/slideLayout" Target="../slideLayouts/slideLayout3350.xml"/><Relationship Id="rId500" Type="http://schemas.openxmlformats.org/officeDocument/2006/relationships/slideLayout" Target="../slideLayouts/slideLayout3473.xml"/><Relationship Id="rId584" Type="http://schemas.openxmlformats.org/officeDocument/2006/relationships/slideLayout" Target="../slideLayouts/slideLayout3557.xml"/><Relationship Id="rId805" Type="http://schemas.openxmlformats.org/officeDocument/2006/relationships/image" Target="../media/image5.emf"/><Relationship Id="rId5" Type="http://schemas.openxmlformats.org/officeDocument/2006/relationships/slideLayout" Target="../slideLayouts/slideLayout2978.xml"/><Relationship Id="rId237" Type="http://schemas.openxmlformats.org/officeDocument/2006/relationships/slideLayout" Target="../slideLayouts/slideLayout3210.xml"/><Relationship Id="rId791" Type="http://schemas.openxmlformats.org/officeDocument/2006/relationships/slideLayout" Target="../slideLayouts/slideLayout3764.xml"/><Relationship Id="rId444" Type="http://schemas.openxmlformats.org/officeDocument/2006/relationships/slideLayout" Target="../slideLayouts/slideLayout3417.xml"/><Relationship Id="rId651" Type="http://schemas.openxmlformats.org/officeDocument/2006/relationships/slideLayout" Target="../slideLayouts/slideLayout3624.xml"/><Relationship Id="rId749" Type="http://schemas.openxmlformats.org/officeDocument/2006/relationships/slideLayout" Target="../slideLayouts/slideLayout3722.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3889.xml"/><Relationship Id="rId299" Type="http://schemas.openxmlformats.org/officeDocument/2006/relationships/slideLayout" Target="../slideLayouts/slideLayout4071.xml"/><Relationship Id="rId21" Type="http://schemas.openxmlformats.org/officeDocument/2006/relationships/slideLayout" Target="../slideLayouts/slideLayout3793.xml"/><Relationship Id="rId63" Type="http://schemas.openxmlformats.org/officeDocument/2006/relationships/slideLayout" Target="../slideLayouts/slideLayout3835.xml"/><Relationship Id="rId159" Type="http://schemas.openxmlformats.org/officeDocument/2006/relationships/slideLayout" Target="../slideLayouts/slideLayout3931.xml"/><Relationship Id="rId324" Type="http://schemas.openxmlformats.org/officeDocument/2006/relationships/slideLayout" Target="../slideLayouts/slideLayout4096.xml"/><Relationship Id="rId366" Type="http://schemas.openxmlformats.org/officeDocument/2006/relationships/slideLayout" Target="../slideLayouts/slideLayout4138.xml"/><Relationship Id="rId531" Type="http://schemas.openxmlformats.org/officeDocument/2006/relationships/slideLayout" Target="../slideLayouts/slideLayout4303.xml"/><Relationship Id="rId170" Type="http://schemas.openxmlformats.org/officeDocument/2006/relationships/slideLayout" Target="../slideLayouts/slideLayout3942.xml"/><Relationship Id="rId226" Type="http://schemas.openxmlformats.org/officeDocument/2006/relationships/slideLayout" Target="../slideLayouts/slideLayout3998.xml"/><Relationship Id="rId433" Type="http://schemas.openxmlformats.org/officeDocument/2006/relationships/slideLayout" Target="../slideLayouts/slideLayout4205.xml"/><Relationship Id="rId268" Type="http://schemas.openxmlformats.org/officeDocument/2006/relationships/slideLayout" Target="../slideLayouts/slideLayout4040.xml"/><Relationship Id="rId475" Type="http://schemas.openxmlformats.org/officeDocument/2006/relationships/slideLayout" Target="../slideLayouts/slideLayout4247.xml"/><Relationship Id="rId32" Type="http://schemas.openxmlformats.org/officeDocument/2006/relationships/slideLayout" Target="../slideLayouts/slideLayout3804.xml"/><Relationship Id="rId74" Type="http://schemas.openxmlformats.org/officeDocument/2006/relationships/slideLayout" Target="../slideLayouts/slideLayout3846.xml"/><Relationship Id="rId128" Type="http://schemas.openxmlformats.org/officeDocument/2006/relationships/slideLayout" Target="../slideLayouts/slideLayout3900.xml"/><Relationship Id="rId335" Type="http://schemas.openxmlformats.org/officeDocument/2006/relationships/slideLayout" Target="../slideLayouts/slideLayout4107.xml"/><Relationship Id="rId377" Type="http://schemas.openxmlformats.org/officeDocument/2006/relationships/slideLayout" Target="../slideLayouts/slideLayout4149.xml"/><Relationship Id="rId500" Type="http://schemas.openxmlformats.org/officeDocument/2006/relationships/slideLayout" Target="../slideLayouts/slideLayout4272.xml"/><Relationship Id="rId542" Type="http://schemas.openxmlformats.org/officeDocument/2006/relationships/slideLayout" Target="../slideLayouts/slideLayout4314.xml"/><Relationship Id="rId5" Type="http://schemas.openxmlformats.org/officeDocument/2006/relationships/slideLayout" Target="../slideLayouts/slideLayout3777.xml"/><Relationship Id="rId181" Type="http://schemas.openxmlformats.org/officeDocument/2006/relationships/slideLayout" Target="../slideLayouts/slideLayout3953.xml"/><Relationship Id="rId237" Type="http://schemas.openxmlformats.org/officeDocument/2006/relationships/slideLayout" Target="../slideLayouts/slideLayout4009.xml"/><Relationship Id="rId402" Type="http://schemas.openxmlformats.org/officeDocument/2006/relationships/slideLayout" Target="../slideLayouts/slideLayout4174.xml"/><Relationship Id="rId279" Type="http://schemas.openxmlformats.org/officeDocument/2006/relationships/slideLayout" Target="../slideLayouts/slideLayout4051.xml"/><Relationship Id="rId444" Type="http://schemas.openxmlformats.org/officeDocument/2006/relationships/slideLayout" Target="../slideLayouts/slideLayout4216.xml"/><Relationship Id="rId486" Type="http://schemas.openxmlformats.org/officeDocument/2006/relationships/slideLayout" Target="../slideLayouts/slideLayout4258.xml"/><Relationship Id="rId43" Type="http://schemas.openxmlformats.org/officeDocument/2006/relationships/slideLayout" Target="../slideLayouts/slideLayout3815.xml"/><Relationship Id="rId139" Type="http://schemas.openxmlformats.org/officeDocument/2006/relationships/slideLayout" Target="../slideLayouts/slideLayout3911.xml"/><Relationship Id="rId290" Type="http://schemas.openxmlformats.org/officeDocument/2006/relationships/slideLayout" Target="../slideLayouts/slideLayout4062.xml"/><Relationship Id="rId304" Type="http://schemas.openxmlformats.org/officeDocument/2006/relationships/slideLayout" Target="../slideLayouts/slideLayout4076.xml"/><Relationship Id="rId346" Type="http://schemas.openxmlformats.org/officeDocument/2006/relationships/slideLayout" Target="../slideLayouts/slideLayout4118.xml"/><Relationship Id="rId388" Type="http://schemas.openxmlformats.org/officeDocument/2006/relationships/slideLayout" Target="../slideLayouts/slideLayout4160.xml"/><Relationship Id="rId511" Type="http://schemas.openxmlformats.org/officeDocument/2006/relationships/slideLayout" Target="../slideLayouts/slideLayout4283.xml"/><Relationship Id="rId85" Type="http://schemas.openxmlformats.org/officeDocument/2006/relationships/slideLayout" Target="../slideLayouts/slideLayout3857.xml"/><Relationship Id="rId150" Type="http://schemas.openxmlformats.org/officeDocument/2006/relationships/slideLayout" Target="../slideLayouts/slideLayout3922.xml"/><Relationship Id="rId192" Type="http://schemas.openxmlformats.org/officeDocument/2006/relationships/slideLayout" Target="../slideLayouts/slideLayout3964.xml"/><Relationship Id="rId206" Type="http://schemas.openxmlformats.org/officeDocument/2006/relationships/slideLayout" Target="../slideLayouts/slideLayout3978.xml"/><Relationship Id="rId413" Type="http://schemas.openxmlformats.org/officeDocument/2006/relationships/slideLayout" Target="../slideLayouts/slideLayout4185.xml"/><Relationship Id="rId248" Type="http://schemas.openxmlformats.org/officeDocument/2006/relationships/slideLayout" Target="../slideLayouts/slideLayout4020.xml"/><Relationship Id="rId455" Type="http://schemas.openxmlformats.org/officeDocument/2006/relationships/slideLayout" Target="../slideLayouts/slideLayout4227.xml"/><Relationship Id="rId497" Type="http://schemas.openxmlformats.org/officeDocument/2006/relationships/slideLayout" Target="../slideLayouts/slideLayout4269.xml"/><Relationship Id="rId12" Type="http://schemas.openxmlformats.org/officeDocument/2006/relationships/slideLayout" Target="../slideLayouts/slideLayout3784.xml"/><Relationship Id="rId108" Type="http://schemas.openxmlformats.org/officeDocument/2006/relationships/slideLayout" Target="../slideLayouts/slideLayout3880.xml"/><Relationship Id="rId315" Type="http://schemas.openxmlformats.org/officeDocument/2006/relationships/slideLayout" Target="../slideLayouts/slideLayout4087.xml"/><Relationship Id="rId357" Type="http://schemas.openxmlformats.org/officeDocument/2006/relationships/slideLayout" Target="../slideLayouts/slideLayout4129.xml"/><Relationship Id="rId522" Type="http://schemas.openxmlformats.org/officeDocument/2006/relationships/slideLayout" Target="../slideLayouts/slideLayout4294.xml"/><Relationship Id="rId54" Type="http://schemas.openxmlformats.org/officeDocument/2006/relationships/slideLayout" Target="../slideLayouts/slideLayout3826.xml"/><Relationship Id="rId96" Type="http://schemas.openxmlformats.org/officeDocument/2006/relationships/slideLayout" Target="../slideLayouts/slideLayout3868.xml"/><Relationship Id="rId161" Type="http://schemas.openxmlformats.org/officeDocument/2006/relationships/slideLayout" Target="../slideLayouts/slideLayout3933.xml"/><Relationship Id="rId217" Type="http://schemas.openxmlformats.org/officeDocument/2006/relationships/slideLayout" Target="../slideLayouts/slideLayout3989.xml"/><Relationship Id="rId399" Type="http://schemas.openxmlformats.org/officeDocument/2006/relationships/slideLayout" Target="../slideLayouts/slideLayout4171.xml"/><Relationship Id="rId259" Type="http://schemas.openxmlformats.org/officeDocument/2006/relationships/slideLayout" Target="../slideLayouts/slideLayout4031.xml"/><Relationship Id="rId424" Type="http://schemas.openxmlformats.org/officeDocument/2006/relationships/slideLayout" Target="../slideLayouts/slideLayout4196.xml"/><Relationship Id="rId466" Type="http://schemas.openxmlformats.org/officeDocument/2006/relationships/slideLayout" Target="../slideLayouts/slideLayout4238.xml"/><Relationship Id="rId23" Type="http://schemas.openxmlformats.org/officeDocument/2006/relationships/slideLayout" Target="../slideLayouts/slideLayout3795.xml"/><Relationship Id="rId119" Type="http://schemas.openxmlformats.org/officeDocument/2006/relationships/slideLayout" Target="../slideLayouts/slideLayout3891.xml"/><Relationship Id="rId270" Type="http://schemas.openxmlformats.org/officeDocument/2006/relationships/slideLayout" Target="../slideLayouts/slideLayout4042.xml"/><Relationship Id="rId326" Type="http://schemas.openxmlformats.org/officeDocument/2006/relationships/slideLayout" Target="../slideLayouts/slideLayout4098.xml"/><Relationship Id="rId533" Type="http://schemas.openxmlformats.org/officeDocument/2006/relationships/slideLayout" Target="../slideLayouts/slideLayout4305.xml"/><Relationship Id="rId65" Type="http://schemas.openxmlformats.org/officeDocument/2006/relationships/slideLayout" Target="../slideLayouts/slideLayout3837.xml"/><Relationship Id="rId130" Type="http://schemas.openxmlformats.org/officeDocument/2006/relationships/slideLayout" Target="../slideLayouts/slideLayout3902.xml"/><Relationship Id="rId368" Type="http://schemas.openxmlformats.org/officeDocument/2006/relationships/slideLayout" Target="../slideLayouts/slideLayout4140.xml"/><Relationship Id="rId172" Type="http://schemas.openxmlformats.org/officeDocument/2006/relationships/slideLayout" Target="../slideLayouts/slideLayout3944.xml"/><Relationship Id="rId228" Type="http://schemas.openxmlformats.org/officeDocument/2006/relationships/slideLayout" Target="../slideLayouts/slideLayout4000.xml"/><Relationship Id="rId435" Type="http://schemas.openxmlformats.org/officeDocument/2006/relationships/slideLayout" Target="../slideLayouts/slideLayout4207.xml"/><Relationship Id="rId477" Type="http://schemas.openxmlformats.org/officeDocument/2006/relationships/slideLayout" Target="../slideLayouts/slideLayout4249.xml"/><Relationship Id="rId281" Type="http://schemas.openxmlformats.org/officeDocument/2006/relationships/slideLayout" Target="../slideLayouts/slideLayout4053.xml"/><Relationship Id="rId337" Type="http://schemas.openxmlformats.org/officeDocument/2006/relationships/slideLayout" Target="../slideLayouts/slideLayout4109.xml"/><Relationship Id="rId502" Type="http://schemas.openxmlformats.org/officeDocument/2006/relationships/slideLayout" Target="../slideLayouts/slideLayout4274.xml"/><Relationship Id="rId34" Type="http://schemas.openxmlformats.org/officeDocument/2006/relationships/slideLayout" Target="../slideLayouts/slideLayout3806.xml"/><Relationship Id="rId76" Type="http://schemas.openxmlformats.org/officeDocument/2006/relationships/slideLayout" Target="../slideLayouts/slideLayout3848.xml"/><Relationship Id="rId141" Type="http://schemas.openxmlformats.org/officeDocument/2006/relationships/slideLayout" Target="../slideLayouts/slideLayout3913.xml"/><Relationship Id="rId379" Type="http://schemas.openxmlformats.org/officeDocument/2006/relationships/slideLayout" Target="../slideLayouts/slideLayout4151.xml"/><Relationship Id="rId544" Type="http://schemas.openxmlformats.org/officeDocument/2006/relationships/image" Target="../media/image1.emf"/><Relationship Id="rId7" Type="http://schemas.openxmlformats.org/officeDocument/2006/relationships/slideLayout" Target="../slideLayouts/slideLayout3779.xml"/><Relationship Id="rId183" Type="http://schemas.openxmlformats.org/officeDocument/2006/relationships/slideLayout" Target="../slideLayouts/slideLayout3955.xml"/><Relationship Id="rId239" Type="http://schemas.openxmlformats.org/officeDocument/2006/relationships/slideLayout" Target="../slideLayouts/slideLayout4011.xml"/><Relationship Id="rId390" Type="http://schemas.openxmlformats.org/officeDocument/2006/relationships/slideLayout" Target="../slideLayouts/slideLayout4162.xml"/><Relationship Id="rId404" Type="http://schemas.openxmlformats.org/officeDocument/2006/relationships/slideLayout" Target="../slideLayouts/slideLayout4176.xml"/><Relationship Id="rId446" Type="http://schemas.openxmlformats.org/officeDocument/2006/relationships/slideLayout" Target="../slideLayouts/slideLayout4218.xml"/><Relationship Id="rId250" Type="http://schemas.openxmlformats.org/officeDocument/2006/relationships/slideLayout" Target="../slideLayouts/slideLayout4022.xml"/><Relationship Id="rId292" Type="http://schemas.openxmlformats.org/officeDocument/2006/relationships/slideLayout" Target="../slideLayouts/slideLayout4064.xml"/><Relationship Id="rId306" Type="http://schemas.openxmlformats.org/officeDocument/2006/relationships/slideLayout" Target="../slideLayouts/slideLayout4078.xml"/><Relationship Id="rId488" Type="http://schemas.openxmlformats.org/officeDocument/2006/relationships/slideLayout" Target="../slideLayouts/slideLayout4260.xml"/><Relationship Id="rId45" Type="http://schemas.openxmlformats.org/officeDocument/2006/relationships/slideLayout" Target="../slideLayouts/slideLayout3817.xml"/><Relationship Id="rId87" Type="http://schemas.openxmlformats.org/officeDocument/2006/relationships/slideLayout" Target="../slideLayouts/slideLayout3859.xml"/><Relationship Id="rId110" Type="http://schemas.openxmlformats.org/officeDocument/2006/relationships/slideLayout" Target="../slideLayouts/slideLayout3882.xml"/><Relationship Id="rId348" Type="http://schemas.openxmlformats.org/officeDocument/2006/relationships/slideLayout" Target="../slideLayouts/slideLayout4120.xml"/><Relationship Id="rId513" Type="http://schemas.openxmlformats.org/officeDocument/2006/relationships/slideLayout" Target="../slideLayouts/slideLayout4285.xml"/><Relationship Id="rId152" Type="http://schemas.openxmlformats.org/officeDocument/2006/relationships/slideLayout" Target="../slideLayouts/slideLayout3924.xml"/><Relationship Id="rId194" Type="http://schemas.openxmlformats.org/officeDocument/2006/relationships/slideLayout" Target="../slideLayouts/slideLayout3966.xml"/><Relationship Id="rId208" Type="http://schemas.openxmlformats.org/officeDocument/2006/relationships/slideLayout" Target="../slideLayouts/slideLayout3980.xml"/><Relationship Id="rId415" Type="http://schemas.openxmlformats.org/officeDocument/2006/relationships/slideLayout" Target="../slideLayouts/slideLayout4187.xml"/><Relationship Id="rId457" Type="http://schemas.openxmlformats.org/officeDocument/2006/relationships/slideLayout" Target="../slideLayouts/slideLayout4229.xml"/><Relationship Id="rId261" Type="http://schemas.openxmlformats.org/officeDocument/2006/relationships/slideLayout" Target="../slideLayouts/slideLayout4033.xml"/><Relationship Id="rId499" Type="http://schemas.openxmlformats.org/officeDocument/2006/relationships/slideLayout" Target="../slideLayouts/slideLayout4271.xml"/><Relationship Id="rId14" Type="http://schemas.openxmlformats.org/officeDocument/2006/relationships/slideLayout" Target="../slideLayouts/slideLayout3786.xml"/><Relationship Id="rId56" Type="http://schemas.openxmlformats.org/officeDocument/2006/relationships/slideLayout" Target="../slideLayouts/slideLayout3828.xml"/><Relationship Id="rId317" Type="http://schemas.openxmlformats.org/officeDocument/2006/relationships/slideLayout" Target="../slideLayouts/slideLayout4089.xml"/><Relationship Id="rId359" Type="http://schemas.openxmlformats.org/officeDocument/2006/relationships/slideLayout" Target="../slideLayouts/slideLayout4131.xml"/><Relationship Id="rId524" Type="http://schemas.openxmlformats.org/officeDocument/2006/relationships/slideLayout" Target="../slideLayouts/slideLayout4296.xml"/><Relationship Id="rId98" Type="http://schemas.openxmlformats.org/officeDocument/2006/relationships/slideLayout" Target="../slideLayouts/slideLayout3870.xml"/><Relationship Id="rId121" Type="http://schemas.openxmlformats.org/officeDocument/2006/relationships/slideLayout" Target="../slideLayouts/slideLayout3893.xml"/><Relationship Id="rId163" Type="http://schemas.openxmlformats.org/officeDocument/2006/relationships/slideLayout" Target="../slideLayouts/slideLayout3935.xml"/><Relationship Id="rId219" Type="http://schemas.openxmlformats.org/officeDocument/2006/relationships/slideLayout" Target="../slideLayouts/slideLayout3991.xml"/><Relationship Id="rId370" Type="http://schemas.openxmlformats.org/officeDocument/2006/relationships/slideLayout" Target="../slideLayouts/slideLayout4142.xml"/><Relationship Id="rId426" Type="http://schemas.openxmlformats.org/officeDocument/2006/relationships/slideLayout" Target="../slideLayouts/slideLayout4198.xml"/><Relationship Id="rId230" Type="http://schemas.openxmlformats.org/officeDocument/2006/relationships/slideLayout" Target="../slideLayouts/slideLayout4002.xml"/><Relationship Id="rId468" Type="http://schemas.openxmlformats.org/officeDocument/2006/relationships/slideLayout" Target="../slideLayouts/slideLayout4240.xml"/><Relationship Id="rId25" Type="http://schemas.openxmlformats.org/officeDocument/2006/relationships/slideLayout" Target="../slideLayouts/slideLayout3797.xml"/><Relationship Id="rId67" Type="http://schemas.openxmlformats.org/officeDocument/2006/relationships/slideLayout" Target="../slideLayouts/slideLayout3839.xml"/><Relationship Id="rId272" Type="http://schemas.openxmlformats.org/officeDocument/2006/relationships/slideLayout" Target="../slideLayouts/slideLayout4044.xml"/><Relationship Id="rId328" Type="http://schemas.openxmlformats.org/officeDocument/2006/relationships/slideLayout" Target="../slideLayouts/slideLayout4100.xml"/><Relationship Id="rId535" Type="http://schemas.openxmlformats.org/officeDocument/2006/relationships/slideLayout" Target="../slideLayouts/slideLayout4307.xml"/><Relationship Id="rId132" Type="http://schemas.openxmlformats.org/officeDocument/2006/relationships/slideLayout" Target="../slideLayouts/slideLayout3904.xml"/><Relationship Id="rId174" Type="http://schemas.openxmlformats.org/officeDocument/2006/relationships/slideLayout" Target="../slideLayouts/slideLayout3946.xml"/><Relationship Id="rId381" Type="http://schemas.openxmlformats.org/officeDocument/2006/relationships/slideLayout" Target="../slideLayouts/slideLayout4153.xml"/><Relationship Id="rId220" Type="http://schemas.openxmlformats.org/officeDocument/2006/relationships/slideLayout" Target="../slideLayouts/slideLayout3992.xml"/><Relationship Id="rId241" Type="http://schemas.openxmlformats.org/officeDocument/2006/relationships/slideLayout" Target="../slideLayouts/slideLayout4013.xml"/><Relationship Id="rId437" Type="http://schemas.openxmlformats.org/officeDocument/2006/relationships/slideLayout" Target="../slideLayouts/slideLayout4209.xml"/><Relationship Id="rId458" Type="http://schemas.openxmlformats.org/officeDocument/2006/relationships/slideLayout" Target="../slideLayouts/slideLayout4230.xml"/><Relationship Id="rId479" Type="http://schemas.openxmlformats.org/officeDocument/2006/relationships/slideLayout" Target="../slideLayouts/slideLayout4251.xml"/><Relationship Id="rId15" Type="http://schemas.openxmlformats.org/officeDocument/2006/relationships/slideLayout" Target="../slideLayouts/slideLayout3787.xml"/><Relationship Id="rId36" Type="http://schemas.openxmlformats.org/officeDocument/2006/relationships/slideLayout" Target="../slideLayouts/slideLayout3808.xml"/><Relationship Id="rId57" Type="http://schemas.openxmlformats.org/officeDocument/2006/relationships/slideLayout" Target="../slideLayouts/slideLayout3829.xml"/><Relationship Id="rId262" Type="http://schemas.openxmlformats.org/officeDocument/2006/relationships/slideLayout" Target="../slideLayouts/slideLayout4034.xml"/><Relationship Id="rId283" Type="http://schemas.openxmlformats.org/officeDocument/2006/relationships/slideLayout" Target="../slideLayouts/slideLayout4055.xml"/><Relationship Id="rId318" Type="http://schemas.openxmlformats.org/officeDocument/2006/relationships/slideLayout" Target="../slideLayouts/slideLayout4090.xml"/><Relationship Id="rId339" Type="http://schemas.openxmlformats.org/officeDocument/2006/relationships/slideLayout" Target="../slideLayouts/slideLayout4111.xml"/><Relationship Id="rId490" Type="http://schemas.openxmlformats.org/officeDocument/2006/relationships/slideLayout" Target="../slideLayouts/slideLayout4262.xml"/><Relationship Id="rId504" Type="http://schemas.openxmlformats.org/officeDocument/2006/relationships/slideLayout" Target="../slideLayouts/slideLayout4276.xml"/><Relationship Id="rId525" Type="http://schemas.openxmlformats.org/officeDocument/2006/relationships/slideLayout" Target="../slideLayouts/slideLayout4297.xml"/><Relationship Id="rId546" Type="http://schemas.openxmlformats.org/officeDocument/2006/relationships/image" Target="../media/image3.png"/><Relationship Id="rId78" Type="http://schemas.openxmlformats.org/officeDocument/2006/relationships/slideLayout" Target="../slideLayouts/slideLayout3850.xml"/><Relationship Id="rId99" Type="http://schemas.openxmlformats.org/officeDocument/2006/relationships/slideLayout" Target="../slideLayouts/slideLayout3871.xml"/><Relationship Id="rId101" Type="http://schemas.openxmlformats.org/officeDocument/2006/relationships/slideLayout" Target="../slideLayouts/slideLayout3873.xml"/><Relationship Id="rId122" Type="http://schemas.openxmlformats.org/officeDocument/2006/relationships/slideLayout" Target="../slideLayouts/slideLayout3894.xml"/><Relationship Id="rId143" Type="http://schemas.openxmlformats.org/officeDocument/2006/relationships/slideLayout" Target="../slideLayouts/slideLayout3915.xml"/><Relationship Id="rId164" Type="http://schemas.openxmlformats.org/officeDocument/2006/relationships/slideLayout" Target="../slideLayouts/slideLayout3936.xml"/><Relationship Id="rId185" Type="http://schemas.openxmlformats.org/officeDocument/2006/relationships/slideLayout" Target="../slideLayouts/slideLayout3957.xml"/><Relationship Id="rId350" Type="http://schemas.openxmlformats.org/officeDocument/2006/relationships/slideLayout" Target="../slideLayouts/slideLayout4122.xml"/><Relationship Id="rId371" Type="http://schemas.openxmlformats.org/officeDocument/2006/relationships/slideLayout" Target="../slideLayouts/slideLayout4143.xml"/><Relationship Id="rId406" Type="http://schemas.openxmlformats.org/officeDocument/2006/relationships/slideLayout" Target="../slideLayouts/slideLayout4178.xml"/><Relationship Id="rId9" Type="http://schemas.openxmlformats.org/officeDocument/2006/relationships/slideLayout" Target="../slideLayouts/slideLayout3781.xml"/><Relationship Id="rId210" Type="http://schemas.openxmlformats.org/officeDocument/2006/relationships/slideLayout" Target="../slideLayouts/slideLayout3982.xml"/><Relationship Id="rId392" Type="http://schemas.openxmlformats.org/officeDocument/2006/relationships/slideLayout" Target="../slideLayouts/slideLayout4164.xml"/><Relationship Id="rId427" Type="http://schemas.openxmlformats.org/officeDocument/2006/relationships/slideLayout" Target="../slideLayouts/slideLayout4199.xml"/><Relationship Id="rId448" Type="http://schemas.openxmlformats.org/officeDocument/2006/relationships/slideLayout" Target="../slideLayouts/slideLayout4220.xml"/><Relationship Id="rId469" Type="http://schemas.openxmlformats.org/officeDocument/2006/relationships/slideLayout" Target="../slideLayouts/slideLayout4241.xml"/><Relationship Id="rId26" Type="http://schemas.openxmlformats.org/officeDocument/2006/relationships/slideLayout" Target="../slideLayouts/slideLayout3798.xml"/><Relationship Id="rId231" Type="http://schemas.openxmlformats.org/officeDocument/2006/relationships/slideLayout" Target="../slideLayouts/slideLayout4003.xml"/><Relationship Id="rId252" Type="http://schemas.openxmlformats.org/officeDocument/2006/relationships/slideLayout" Target="../slideLayouts/slideLayout4024.xml"/><Relationship Id="rId273" Type="http://schemas.openxmlformats.org/officeDocument/2006/relationships/slideLayout" Target="../slideLayouts/slideLayout4045.xml"/><Relationship Id="rId294" Type="http://schemas.openxmlformats.org/officeDocument/2006/relationships/slideLayout" Target="../slideLayouts/slideLayout4066.xml"/><Relationship Id="rId308" Type="http://schemas.openxmlformats.org/officeDocument/2006/relationships/slideLayout" Target="../slideLayouts/slideLayout4080.xml"/><Relationship Id="rId329" Type="http://schemas.openxmlformats.org/officeDocument/2006/relationships/slideLayout" Target="../slideLayouts/slideLayout4101.xml"/><Relationship Id="rId480" Type="http://schemas.openxmlformats.org/officeDocument/2006/relationships/slideLayout" Target="../slideLayouts/slideLayout4252.xml"/><Relationship Id="rId515" Type="http://schemas.openxmlformats.org/officeDocument/2006/relationships/slideLayout" Target="../slideLayouts/slideLayout4287.xml"/><Relationship Id="rId536" Type="http://schemas.openxmlformats.org/officeDocument/2006/relationships/slideLayout" Target="../slideLayouts/slideLayout4308.xml"/><Relationship Id="rId47" Type="http://schemas.openxmlformats.org/officeDocument/2006/relationships/slideLayout" Target="../slideLayouts/slideLayout3819.xml"/><Relationship Id="rId68" Type="http://schemas.openxmlformats.org/officeDocument/2006/relationships/slideLayout" Target="../slideLayouts/slideLayout3840.xml"/><Relationship Id="rId89" Type="http://schemas.openxmlformats.org/officeDocument/2006/relationships/slideLayout" Target="../slideLayouts/slideLayout3861.xml"/><Relationship Id="rId112" Type="http://schemas.openxmlformats.org/officeDocument/2006/relationships/slideLayout" Target="../slideLayouts/slideLayout3884.xml"/><Relationship Id="rId133" Type="http://schemas.openxmlformats.org/officeDocument/2006/relationships/slideLayout" Target="../slideLayouts/slideLayout3905.xml"/><Relationship Id="rId154" Type="http://schemas.openxmlformats.org/officeDocument/2006/relationships/slideLayout" Target="../slideLayouts/slideLayout3926.xml"/><Relationship Id="rId175" Type="http://schemas.openxmlformats.org/officeDocument/2006/relationships/slideLayout" Target="../slideLayouts/slideLayout3947.xml"/><Relationship Id="rId340" Type="http://schemas.openxmlformats.org/officeDocument/2006/relationships/slideLayout" Target="../slideLayouts/slideLayout4112.xml"/><Relationship Id="rId361" Type="http://schemas.openxmlformats.org/officeDocument/2006/relationships/slideLayout" Target="../slideLayouts/slideLayout4133.xml"/><Relationship Id="rId196" Type="http://schemas.openxmlformats.org/officeDocument/2006/relationships/slideLayout" Target="../slideLayouts/slideLayout3968.xml"/><Relationship Id="rId200" Type="http://schemas.openxmlformats.org/officeDocument/2006/relationships/slideLayout" Target="../slideLayouts/slideLayout3972.xml"/><Relationship Id="rId382" Type="http://schemas.openxmlformats.org/officeDocument/2006/relationships/slideLayout" Target="../slideLayouts/slideLayout4154.xml"/><Relationship Id="rId417" Type="http://schemas.openxmlformats.org/officeDocument/2006/relationships/slideLayout" Target="../slideLayouts/slideLayout4189.xml"/><Relationship Id="rId438" Type="http://schemas.openxmlformats.org/officeDocument/2006/relationships/slideLayout" Target="../slideLayouts/slideLayout4210.xml"/><Relationship Id="rId459" Type="http://schemas.openxmlformats.org/officeDocument/2006/relationships/slideLayout" Target="../slideLayouts/slideLayout4231.xml"/><Relationship Id="rId16" Type="http://schemas.openxmlformats.org/officeDocument/2006/relationships/slideLayout" Target="../slideLayouts/slideLayout3788.xml"/><Relationship Id="rId221" Type="http://schemas.openxmlformats.org/officeDocument/2006/relationships/slideLayout" Target="../slideLayouts/slideLayout3993.xml"/><Relationship Id="rId242" Type="http://schemas.openxmlformats.org/officeDocument/2006/relationships/slideLayout" Target="../slideLayouts/slideLayout4014.xml"/><Relationship Id="rId263" Type="http://schemas.openxmlformats.org/officeDocument/2006/relationships/slideLayout" Target="../slideLayouts/slideLayout4035.xml"/><Relationship Id="rId284" Type="http://schemas.openxmlformats.org/officeDocument/2006/relationships/slideLayout" Target="../slideLayouts/slideLayout4056.xml"/><Relationship Id="rId319" Type="http://schemas.openxmlformats.org/officeDocument/2006/relationships/slideLayout" Target="../slideLayouts/slideLayout4091.xml"/><Relationship Id="rId470" Type="http://schemas.openxmlformats.org/officeDocument/2006/relationships/slideLayout" Target="../slideLayouts/slideLayout4242.xml"/><Relationship Id="rId491" Type="http://schemas.openxmlformats.org/officeDocument/2006/relationships/slideLayout" Target="../slideLayouts/slideLayout4263.xml"/><Relationship Id="rId505" Type="http://schemas.openxmlformats.org/officeDocument/2006/relationships/slideLayout" Target="../slideLayouts/slideLayout4277.xml"/><Relationship Id="rId526" Type="http://schemas.openxmlformats.org/officeDocument/2006/relationships/slideLayout" Target="../slideLayouts/slideLayout4298.xml"/><Relationship Id="rId37" Type="http://schemas.openxmlformats.org/officeDocument/2006/relationships/slideLayout" Target="../slideLayouts/slideLayout3809.xml"/><Relationship Id="rId58" Type="http://schemas.openxmlformats.org/officeDocument/2006/relationships/slideLayout" Target="../slideLayouts/slideLayout3830.xml"/><Relationship Id="rId79" Type="http://schemas.openxmlformats.org/officeDocument/2006/relationships/slideLayout" Target="../slideLayouts/slideLayout3851.xml"/><Relationship Id="rId102" Type="http://schemas.openxmlformats.org/officeDocument/2006/relationships/slideLayout" Target="../slideLayouts/slideLayout3874.xml"/><Relationship Id="rId123" Type="http://schemas.openxmlformats.org/officeDocument/2006/relationships/slideLayout" Target="../slideLayouts/slideLayout3895.xml"/><Relationship Id="rId144" Type="http://schemas.openxmlformats.org/officeDocument/2006/relationships/slideLayout" Target="../slideLayouts/slideLayout3916.xml"/><Relationship Id="rId330" Type="http://schemas.openxmlformats.org/officeDocument/2006/relationships/slideLayout" Target="../slideLayouts/slideLayout4102.xml"/><Relationship Id="rId547" Type="http://schemas.openxmlformats.org/officeDocument/2006/relationships/image" Target="../media/image4.emf"/><Relationship Id="rId90" Type="http://schemas.openxmlformats.org/officeDocument/2006/relationships/slideLayout" Target="../slideLayouts/slideLayout3862.xml"/><Relationship Id="rId165" Type="http://schemas.openxmlformats.org/officeDocument/2006/relationships/slideLayout" Target="../slideLayouts/slideLayout3937.xml"/><Relationship Id="rId186" Type="http://schemas.openxmlformats.org/officeDocument/2006/relationships/slideLayout" Target="../slideLayouts/slideLayout3958.xml"/><Relationship Id="rId351" Type="http://schemas.openxmlformats.org/officeDocument/2006/relationships/slideLayout" Target="../slideLayouts/slideLayout4123.xml"/><Relationship Id="rId372" Type="http://schemas.openxmlformats.org/officeDocument/2006/relationships/slideLayout" Target="../slideLayouts/slideLayout4144.xml"/><Relationship Id="rId393" Type="http://schemas.openxmlformats.org/officeDocument/2006/relationships/slideLayout" Target="../slideLayouts/slideLayout4165.xml"/><Relationship Id="rId407" Type="http://schemas.openxmlformats.org/officeDocument/2006/relationships/slideLayout" Target="../slideLayouts/slideLayout4179.xml"/><Relationship Id="rId428" Type="http://schemas.openxmlformats.org/officeDocument/2006/relationships/slideLayout" Target="../slideLayouts/slideLayout4200.xml"/><Relationship Id="rId449" Type="http://schemas.openxmlformats.org/officeDocument/2006/relationships/slideLayout" Target="../slideLayouts/slideLayout4221.xml"/><Relationship Id="rId211" Type="http://schemas.openxmlformats.org/officeDocument/2006/relationships/slideLayout" Target="../slideLayouts/slideLayout3983.xml"/><Relationship Id="rId232" Type="http://schemas.openxmlformats.org/officeDocument/2006/relationships/slideLayout" Target="../slideLayouts/slideLayout4004.xml"/><Relationship Id="rId253" Type="http://schemas.openxmlformats.org/officeDocument/2006/relationships/slideLayout" Target="../slideLayouts/slideLayout4025.xml"/><Relationship Id="rId274" Type="http://schemas.openxmlformats.org/officeDocument/2006/relationships/slideLayout" Target="../slideLayouts/slideLayout4046.xml"/><Relationship Id="rId295" Type="http://schemas.openxmlformats.org/officeDocument/2006/relationships/slideLayout" Target="../slideLayouts/slideLayout4067.xml"/><Relationship Id="rId309" Type="http://schemas.openxmlformats.org/officeDocument/2006/relationships/slideLayout" Target="../slideLayouts/slideLayout4081.xml"/><Relationship Id="rId460" Type="http://schemas.openxmlformats.org/officeDocument/2006/relationships/slideLayout" Target="../slideLayouts/slideLayout4232.xml"/><Relationship Id="rId481" Type="http://schemas.openxmlformats.org/officeDocument/2006/relationships/slideLayout" Target="../slideLayouts/slideLayout4253.xml"/><Relationship Id="rId516" Type="http://schemas.openxmlformats.org/officeDocument/2006/relationships/slideLayout" Target="../slideLayouts/slideLayout4288.xml"/><Relationship Id="rId27" Type="http://schemas.openxmlformats.org/officeDocument/2006/relationships/slideLayout" Target="../slideLayouts/slideLayout3799.xml"/><Relationship Id="rId48" Type="http://schemas.openxmlformats.org/officeDocument/2006/relationships/slideLayout" Target="../slideLayouts/slideLayout3820.xml"/><Relationship Id="rId69" Type="http://schemas.openxmlformats.org/officeDocument/2006/relationships/slideLayout" Target="../slideLayouts/slideLayout3841.xml"/><Relationship Id="rId113" Type="http://schemas.openxmlformats.org/officeDocument/2006/relationships/slideLayout" Target="../slideLayouts/slideLayout3885.xml"/><Relationship Id="rId134" Type="http://schemas.openxmlformats.org/officeDocument/2006/relationships/slideLayout" Target="../slideLayouts/slideLayout3906.xml"/><Relationship Id="rId320" Type="http://schemas.openxmlformats.org/officeDocument/2006/relationships/slideLayout" Target="../slideLayouts/slideLayout4092.xml"/><Relationship Id="rId537" Type="http://schemas.openxmlformats.org/officeDocument/2006/relationships/slideLayout" Target="../slideLayouts/slideLayout4309.xml"/><Relationship Id="rId80" Type="http://schemas.openxmlformats.org/officeDocument/2006/relationships/slideLayout" Target="../slideLayouts/slideLayout3852.xml"/><Relationship Id="rId155" Type="http://schemas.openxmlformats.org/officeDocument/2006/relationships/slideLayout" Target="../slideLayouts/slideLayout3927.xml"/><Relationship Id="rId176" Type="http://schemas.openxmlformats.org/officeDocument/2006/relationships/slideLayout" Target="../slideLayouts/slideLayout3948.xml"/><Relationship Id="rId197" Type="http://schemas.openxmlformats.org/officeDocument/2006/relationships/slideLayout" Target="../slideLayouts/slideLayout3969.xml"/><Relationship Id="rId341" Type="http://schemas.openxmlformats.org/officeDocument/2006/relationships/slideLayout" Target="../slideLayouts/slideLayout4113.xml"/><Relationship Id="rId362" Type="http://schemas.openxmlformats.org/officeDocument/2006/relationships/slideLayout" Target="../slideLayouts/slideLayout4134.xml"/><Relationship Id="rId383" Type="http://schemas.openxmlformats.org/officeDocument/2006/relationships/slideLayout" Target="../slideLayouts/slideLayout4155.xml"/><Relationship Id="rId418" Type="http://schemas.openxmlformats.org/officeDocument/2006/relationships/slideLayout" Target="../slideLayouts/slideLayout4190.xml"/><Relationship Id="rId439" Type="http://schemas.openxmlformats.org/officeDocument/2006/relationships/slideLayout" Target="../slideLayouts/slideLayout4211.xml"/><Relationship Id="rId201" Type="http://schemas.openxmlformats.org/officeDocument/2006/relationships/slideLayout" Target="../slideLayouts/slideLayout3973.xml"/><Relationship Id="rId222" Type="http://schemas.openxmlformats.org/officeDocument/2006/relationships/slideLayout" Target="../slideLayouts/slideLayout3994.xml"/><Relationship Id="rId243" Type="http://schemas.openxmlformats.org/officeDocument/2006/relationships/slideLayout" Target="../slideLayouts/slideLayout4015.xml"/><Relationship Id="rId264" Type="http://schemas.openxmlformats.org/officeDocument/2006/relationships/slideLayout" Target="../slideLayouts/slideLayout4036.xml"/><Relationship Id="rId285" Type="http://schemas.openxmlformats.org/officeDocument/2006/relationships/slideLayout" Target="../slideLayouts/slideLayout4057.xml"/><Relationship Id="rId450" Type="http://schemas.openxmlformats.org/officeDocument/2006/relationships/slideLayout" Target="../slideLayouts/slideLayout4222.xml"/><Relationship Id="rId471" Type="http://schemas.openxmlformats.org/officeDocument/2006/relationships/slideLayout" Target="../slideLayouts/slideLayout4243.xml"/><Relationship Id="rId506" Type="http://schemas.openxmlformats.org/officeDocument/2006/relationships/slideLayout" Target="../slideLayouts/slideLayout4278.xml"/><Relationship Id="rId17" Type="http://schemas.openxmlformats.org/officeDocument/2006/relationships/slideLayout" Target="../slideLayouts/slideLayout3789.xml"/><Relationship Id="rId38" Type="http://schemas.openxmlformats.org/officeDocument/2006/relationships/slideLayout" Target="../slideLayouts/slideLayout3810.xml"/><Relationship Id="rId59" Type="http://schemas.openxmlformats.org/officeDocument/2006/relationships/slideLayout" Target="../slideLayouts/slideLayout3831.xml"/><Relationship Id="rId103" Type="http://schemas.openxmlformats.org/officeDocument/2006/relationships/slideLayout" Target="../slideLayouts/slideLayout3875.xml"/><Relationship Id="rId124" Type="http://schemas.openxmlformats.org/officeDocument/2006/relationships/slideLayout" Target="../slideLayouts/slideLayout3896.xml"/><Relationship Id="rId310" Type="http://schemas.openxmlformats.org/officeDocument/2006/relationships/slideLayout" Target="../slideLayouts/slideLayout4082.xml"/><Relationship Id="rId492" Type="http://schemas.openxmlformats.org/officeDocument/2006/relationships/slideLayout" Target="../slideLayouts/slideLayout4264.xml"/><Relationship Id="rId527" Type="http://schemas.openxmlformats.org/officeDocument/2006/relationships/slideLayout" Target="../slideLayouts/slideLayout4299.xml"/><Relationship Id="rId548" Type="http://schemas.openxmlformats.org/officeDocument/2006/relationships/image" Target="../media/image5.emf"/><Relationship Id="rId70" Type="http://schemas.openxmlformats.org/officeDocument/2006/relationships/slideLayout" Target="../slideLayouts/slideLayout3842.xml"/><Relationship Id="rId91" Type="http://schemas.openxmlformats.org/officeDocument/2006/relationships/slideLayout" Target="../slideLayouts/slideLayout3863.xml"/><Relationship Id="rId145" Type="http://schemas.openxmlformats.org/officeDocument/2006/relationships/slideLayout" Target="../slideLayouts/slideLayout3917.xml"/><Relationship Id="rId166" Type="http://schemas.openxmlformats.org/officeDocument/2006/relationships/slideLayout" Target="../slideLayouts/slideLayout3938.xml"/><Relationship Id="rId187" Type="http://schemas.openxmlformats.org/officeDocument/2006/relationships/slideLayout" Target="../slideLayouts/slideLayout3959.xml"/><Relationship Id="rId331" Type="http://schemas.openxmlformats.org/officeDocument/2006/relationships/slideLayout" Target="../slideLayouts/slideLayout4103.xml"/><Relationship Id="rId352" Type="http://schemas.openxmlformats.org/officeDocument/2006/relationships/slideLayout" Target="../slideLayouts/slideLayout4124.xml"/><Relationship Id="rId373" Type="http://schemas.openxmlformats.org/officeDocument/2006/relationships/slideLayout" Target="../slideLayouts/slideLayout4145.xml"/><Relationship Id="rId394" Type="http://schemas.openxmlformats.org/officeDocument/2006/relationships/slideLayout" Target="../slideLayouts/slideLayout4166.xml"/><Relationship Id="rId408" Type="http://schemas.openxmlformats.org/officeDocument/2006/relationships/slideLayout" Target="../slideLayouts/slideLayout4180.xml"/><Relationship Id="rId429" Type="http://schemas.openxmlformats.org/officeDocument/2006/relationships/slideLayout" Target="../slideLayouts/slideLayout4201.xml"/><Relationship Id="rId1" Type="http://schemas.openxmlformats.org/officeDocument/2006/relationships/slideLayout" Target="../slideLayouts/slideLayout3773.xml"/><Relationship Id="rId212" Type="http://schemas.openxmlformats.org/officeDocument/2006/relationships/slideLayout" Target="../slideLayouts/slideLayout3984.xml"/><Relationship Id="rId233" Type="http://schemas.openxmlformats.org/officeDocument/2006/relationships/slideLayout" Target="../slideLayouts/slideLayout4005.xml"/><Relationship Id="rId254" Type="http://schemas.openxmlformats.org/officeDocument/2006/relationships/slideLayout" Target="../slideLayouts/slideLayout4026.xml"/><Relationship Id="rId440" Type="http://schemas.openxmlformats.org/officeDocument/2006/relationships/slideLayout" Target="../slideLayouts/slideLayout4212.xml"/><Relationship Id="rId28" Type="http://schemas.openxmlformats.org/officeDocument/2006/relationships/slideLayout" Target="../slideLayouts/slideLayout3800.xml"/><Relationship Id="rId49" Type="http://schemas.openxmlformats.org/officeDocument/2006/relationships/slideLayout" Target="../slideLayouts/slideLayout3821.xml"/><Relationship Id="rId114" Type="http://schemas.openxmlformats.org/officeDocument/2006/relationships/slideLayout" Target="../slideLayouts/slideLayout3886.xml"/><Relationship Id="rId275" Type="http://schemas.openxmlformats.org/officeDocument/2006/relationships/slideLayout" Target="../slideLayouts/slideLayout4047.xml"/><Relationship Id="rId296" Type="http://schemas.openxmlformats.org/officeDocument/2006/relationships/slideLayout" Target="../slideLayouts/slideLayout4068.xml"/><Relationship Id="rId300" Type="http://schemas.openxmlformats.org/officeDocument/2006/relationships/slideLayout" Target="../slideLayouts/slideLayout4072.xml"/><Relationship Id="rId461" Type="http://schemas.openxmlformats.org/officeDocument/2006/relationships/slideLayout" Target="../slideLayouts/slideLayout4233.xml"/><Relationship Id="rId482" Type="http://schemas.openxmlformats.org/officeDocument/2006/relationships/slideLayout" Target="../slideLayouts/slideLayout4254.xml"/><Relationship Id="rId517" Type="http://schemas.openxmlformats.org/officeDocument/2006/relationships/slideLayout" Target="../slideLayouts/slideLayout4289.xml"/><Relationship Id="rId538" Type="http://schemas.openxmlformats.org/officeDocument/2006/relationships/slideLayout" Target="../slideLayouts/slideLayout4310.xml"/><Relationship Id="rId60" Type="http://schemas.openxmlformats.org/officeDocument/2006/relationships/slideLayout" Target="../slideLayouts/slideLayout3832.xml"/><Relationship Id="rId81" Type="http://schemas.openxmlformats.org/officeDocument/2006/relationships/slideLayout" Target="../slideLayouts/slideLayout3853.xml"/><Relationship Id="rId135" Type="http://schemas.openxmlformats.org/officeDocument/2006/relationships/slideLayout" Target="../slideLayouts/slideLayout3907.xml"/><Relationship Id="rId156" Type="http://schemas.openxmlformats.org/officeDocument/2006/relationships/slideLayout" Target="../slideLayouts/slideLayout3928.xml"/><Relationship Id="rId177" Type="http://schemas.openxmlformats.org/officeDocument/2006/relationships/slideLayout" Target="../slideLayouts/slideLayout3949.xml"/><Relationship Id="rId198" Type="http://schemas.openxmlformats.org/officeDocument/2006/relationships/slideLayout" Target="../slideLayouts/slideLayout3970.xml"/><Relationship Id="rId321" Type="http://schemas.openxmlformats.org/officeDocument/2006/relationships/slideLayout" Target="../slideLayouts/slideLayout4093.xml"/><Relationship Id="rId342" Type="http://schemas.openxmlformats.org/officeDocument/2006/relationships/slideLayout" Target="../slideLayouts/slideLayout4114.xml"/><Relationship Id="rId363" Type="http://schemas.openxmlformats.org/officeDocument/2006/relationships/slideLayout" Target="../slideLayouts/slideLayout4135.xml"/><Relationship Id="rId384" Type="http://schemas.openxmlformats.org/officeDocument/2006/relationships/slideLayout" Target="../slideLayouts/slideLayout4156.xml"/><Relationship Id="rId419" Type="http://schemas.openxmlformats.org/officeDocument/2006/relationships/slideLayout" Target="../slideLayouts/slideLayout4191.xml"/><Relationship Id="rId202" Type="http://schemas.openxmlformats.org/officeDocument/2006/relationships/slideLayout" Target="../slideLayouts/slideLayout3974.xml"/><Relationship Id="rId223" Type="http://schemas.openxmlformats.org/officeDocument/2006/relationships/slideLayout" Target="../slideLayouts/slideLayout3995.xml"/><Relationship Id="rId244" Type="http://schemas.openxmlformats.org/officeDocument/2006/relationships/slideLayout" Target="../slideLayouts/slideLayout4016.xml"/><Relationship Id="rId430" Type="http://schemas.openxmlformats.org/officeDocument/2006/relationships/slideLayout" Target="../slideLayouts/slideLayout4202.xml"/><Relationship Id="rId18" Type="http://schemas.openxmlformats.org/officeDocument/2006/relationships/slideLayout" Target="../slideLayouts/slideLayout3790.xml"/><Relationship Id="rId39" Type="http://schemas.openxmlformats.org/officeDocument/2006/relationships/slideLayout" Target="../slideLayouts/slideLayout3811.xml"/><Relationship Id="rId265" Type="http://schemas.openxmlformats.org/officeDocument/2006/relationships/slideLayout" Target="../slideLayouts/slideLayout4037.xml"/><Relationship Id="rId286" Type="http://schemas.openxmlformats.org/officeDocument/2006/relationships/slideLayout" Target="../slideLayouts/slideLayout4058.xml"/><Relationship Id="rId451" Type="http://schemas.openxmlformats.org/officeDocument/2006/relationships/slideLayout" Target="../slideLayouts/slideLayout4223.xml"/><Relationship Id="rId472" Type="http://schemas.openxmlformats.org/officeDocument/2006/relationships/slideLayout" Target="../slideLayouts/slideLayout4244.xml"/><Relationship Id="rId493" Type="http://schemas.openxmlformats.org/officeDocument/2006/relationships/slideLayout" Target="../slideLayouts/slideLayout4265.xml"/><Relationship Id="rId507" Type="http://schemas.openxmlformats.org/officeDocument/2006/relationships/slideLayout" Target="../slideLayouts/slideLayout4279.xml"/><Relationship Id="rId528" Type="http://schemas.openxmlformats.org/officeDocument/2006/relationships/slideLayout" Target="../slideLayouts/slideLayout4300.xml"/><Relationship Id="rId549" Type="http://schemas.openxmlformats.org/officeDocument/2006/relationships/image" Target="../media/image6.emf"/><Relationship Id="rId50" Type="http://schemas.openxmlformats.org/officeDocument/2006/relationships/slideLayout" Target="../slideLayouts/slideLayout3822.xml"/><Relationship Id="rId104" Type="http://schemas.openxmlformats.org/officeDocument/2006/relationships/slideLayout" Target="../slideLayouts/slideLayout3876.xml"/><Relationship Id="rId125" Type="http://schemas.openxmlformats.org/officeDocument/2006/relationships/slideLayout" Target="../slideLayouts/slideLayout3897.xml"/><Relationship Id="rId146" Type="http://schemas.openxmlformats.org/officeDocument/2006/relationships/slideLayout" Target="../slideLayouts/slideLayout3918.xml"/><Relationship Id="rId167" Type="http://schemas.openxmlformats.org/officeDocument/2006/relationships/slideLayout" Target="../slideLayouts/slideLayout3939.xml"/><Relationship Id="rId188" Type="http://schemas.openxmlformats.org/officeDocument/2006/relationships/slideLayout" Target="../slideLayouts/slideLayout3960.xml"/><Relationship Id="rId311" Type="http://schemas.openxmlformats.org/officeDocument/2006/relationships/slideLayout" Target="../slideLayouts/slideLayout4083.xml"/><Relationship Id="rId332" Type="http://schemas.openxmlformats.org/officeDocument/2006/relationships/slideLayout" Target="../slideLayouts/slideLayout4104.xml"/><Relationship Id="rId353" Type="http://schemas.openxmlformats.org/officeDocument/2006/relationships/slideLayout" Target="../slideLayouts/slideLayout4125.xml"/><Relationship Id="rId374" Type="http://schemas.openxmlformats.org/officeDocument/2006/relationships/slideLayout" Target="../slideLayouts/slideLayout4146.xml"/><Relationship Id="rId395" Type="http://schemas.openxmlformats.org/officeDocument/2006/relationships/slideLayout" Target="../slideLayouts/slideLayout4167.xml"/><Relationship Id="rId409" Type="http://schemas.openxmlformats.org/officeDocument/2006/relationships/slideLayout" Target="../slideLayouts/slideLayout4181.xml"/><Relationship Id="rId71" Type="http://schemas.openxmlformats.org/officeDocument/2006/relationships/slideLayout" Target="../slideLayouts/slideLayout3843.xml"/><Relationship Id="rId92" Type="http://schemas.openxmlformats.org/officeDocument/2006/relationships/slideLayout" Target="../slideLayouts/slideLayout3864.xml"/><Relationship Id="rId213" Type="http://schemas.openxmlformats.org/officeDocument/2006/relationships/slideLayout" Target="../slideLayouts/slideLayout3985.xml"/><Relationship Id="rId234" Type="http://schemas.openxmlformats.org/officeDocument/2006/relationships/slideLayout" Target="../slideLayouts/slideLayout4006.xml"/><Relationship Id="rId420" Type="http://schemas.openxmlformats.org/officeDocument/2006/relationships/slideLayout" Target="../slideLayouts/slideLayout4192.xml"/><Relationship Id="rId2" Type="http://schemas.openxmlformats.org/officeDocument/2006/relationships/slideLayout" Target="../slideLayouts/slideLayout3774.xml"/><Relationship Id="rId29" Type="http://schemas.openxmlformats.org/officeDocument/2006/relationships/slideLayout" Target="../slideLayouts/slideLayout3801.xml"/><Relationship Id="rId255" Type="http://schemas.openxmlformats.org/officeDocument/2006/relationships/slideLayout" Target="../slideLayouts/slideLayout4027.xml"/><Relationship Id="rId276" Type="http://schemas.openxmlformats.org/officeDocument/2006/relationships/slideLayout" Target="../slideLayouts/slideLayout4048.xml"/><Relationship Id="rId297" Type="http://schemas.openxmlformats.org/officeDocument/2006/relationships/slideLayout" Target="../slideLayouts/slideLayout4069.xml"/><Relationship Id="rId441" Type="http://schemas.openxmlformats.org/officeDocument/2006/relationships/slideLayout" Target="../slideLayouts/slideLayout4213.xml"/><Relationship Id="rId462" Type="http://schemas.openxmlformats.org/officeDocument/2006/relationships/slideLayout" Target="../slideLayouts/slideLayout4234.xml"/><Relationship Id="rId483" Type="http://schemas.openxmlformats.org/officeDocument/2006/relationships/slideLayout" Target="../slideLayouts/slideLayout4255.xml"/><Relationship Id="rId518" Type="http://schemas.openxmlformats.org/officeDocument/2006/relationships/slideLayout" Target="../slideLayouts/slideLayout4290.xml"/><Relationship Id="rId539" Type="http://schemas.openxmlformats.org/officeDocument/2006/relationships/slideLayout" Target="../slideLayouts/slideLayout4311.xml"/><Relationship Id="rId40" Type="http://schemas.openxmlformats.org/officeDocument/2006/relationships/slideLayout" Target="../slideLayouts/slideLayout3812.xml"/><Relationship Id="rId115" Type="http://schemas.openxmlformats.org/officeDocument/2006/relationships/slideLayout" Target="../slideLayouts/slideLayout3887.xml"/><Relationship Id="rId136" Type="http://schemas.openxmlformats.org/officeDocument/2006/relationships/slideLayout" Target="../slideLayouts/slideLayout3908.xml"/><Relationship Id="rId157" Type="http://schemas.openxmlformats.org/officeDocument/2006/relationships/slideLayout" Target="../slideLayouts/slideLayout3929.xml"/><Relationship Id="rId178" Type="http://schemas.openxmlformats.org/officeDocument/2006/relationships/slideLayout" Target="../slideLayouts/slideLayout3950.xml"/><Relationship Id="rId301" Type="http://schemas.openxmlformats.org/officeDocument/2006/relationships/slideLayout" Target="../slideLayouts/slideLayout4073.xml"/><Relationship Id="rId322" Type="http://schemas.openxmlformats.org/officeDocument/2006/relationships/slideLayout" Target="../slideLayouts/slideLayout4094.xml"/><Relationship Id="rId343" Type="http://schemas.openxmlformats.org/officeDocument/2006/relationships/slideLayout" Target="../slideLayouts/slideLayout4115.xml"/><Relationship Id="rId364" Type="http://schemas.openxmlformats.org/officeDocument/2006/relationships/slideLayout" Target="../slideLayouts/slideLayout4136.xml"/><Relationship Id="rId550" Type="http://schemas.openxmlformats.org/officeDocument/2006/relationships/image" Target="../media/image7.emf"/><Relationship Id="rId61" Type="http://schemas.openxmlformats.org/officeDocument/2006/relationships/slideLayout" Target="../slideLayouts/slideLayout3833.xml"/><Relationship Id="rId82" Type="http://schemas.openxmlformats.org/officeDocument/2006/relationships/slideLayout" Target="../slideLayouts/slideLayout3854.xml"/><Relationship Id="rId199" Type="http://schemas.openxmlformats.org/officeDocument/2006/relationships/slideLayout" Target="../slideLayouts/slideLayout3971.xml"/><Relationship Id="rId203" Type="http://schemas.openxmlformats.org/officeDocument/2006/relationships/slideLayout" Target="../slideLayouts/slideLayout3975.xml"/><Relationship Id="rId385" Type="http://schemas.openxmlformats.org/officeDocument/2006/relationships/slideLayout" Target="../slideLayouts/slideLayout4157.xml"/><Relationship Id="rId19" Type="http://schemas.openxmlformats.org/officeDocument/2006/relationships/slideLayout" Target="../slideLayouts/slideLayout3791.xml"/><Relationship Id="rId224" Type="http://schemas.openxmlformats.org/officeDocument/2006/relationships/slideLayout" Target="../slideLayouts/slideLayout3996.xml"/><Relationship Id="rId245" Type="http://schemas.openxmlformats.org/officeDocument/2006/relationships/slideLayout" Target="../slideLayouts/slideLayout4017.xml"/><Relationship Id="rId266" Type="http://schemas.openxmlformats.org/officeDocument/2006/relationships/slideLayout" Target="../slideLayouts/slideLayout4038.xml"/><Relationship Id="rId287" Type="http://schemas.openxmlformats.org/officeDocument/2006/relationships/slideLayout" Target="../slideLayouts/slideLayout4059.xml"/><Relationship Id="rId410" Type="http://schemas.openxmlformats.org/officeDocument/2006/relationships/slideLayout" Target="../slideLayouts/slideLayout4182.xml"/><Relationship Id="rId431" Type="http://schemas.openxmlformats.org/officeDocument/2006/relationships/slideLayout" Target="../slideLayouts/slideLayout4203.xml"/><Relationship Id="rId452" Type="http://schemas.openxmlformats.org/officeDocument/2006/relationships/slideLayout" Target="../slideLayouts/slideLayout4224.xml"/><Relationship Id="rId473" Type="http://schemas.openxmlformats.org/officeDocument/2006/relationships/slideLayout" Target="../slideLayouts/slideLayout4245.xml"/><Relationship Id="rId494" Type="http://schemas.openxmlformats.org/officeDocument/2006/relationships/slideLayout" Target="../slideLayouts/slideLayout4266.xml"/><Relationship Id="rId508" Type="http://schemas.openxmlformats.org/officeDocument/2006/relationships/slideLayout" Target="../slideLayouts/slideLayout4280.xml"/><Relationship Id="rId529" Type="http://schemas.openxmlformats.org/officeDocument/2006/relationships/slideLayout" Target="../slideLayouts/slideLayout4301.xml"/><Relationship Id="rId30" Type="http://schemas.openxmlformats.org/officeDocument/2006/relationships/slideLayout" Target="../slideLayouts/slideLayout3802.xml"/><Relationship Id="rId105" Type="http://schemas.openxmlformats.org/officeDocument/2006/relationships/slideLayout" Target="../slideLayouts/slideLayout3877.xml"/><Relationship Id="rId126" Type="http://schemas.openxmlformats.org/officeDocument/2006/relationships/slideLayout" Target="../slideLayouts/slideLayout3898.xml"/><Relationship Id="rId147" Type="http://schemas.openxmlformats.org/officeDocument/2006/relationships/slideLayout" Target="../slideLayouts/slideLayout3919.xml"/><Relationship Id="rId168" Type="http://schemas.openxmlformats.org/officeDocument/2006/relationships/slideLayout" Target="../slideLayouts/slideLayout3940.xml"/><Relationship Id="rId312" Type="http://schemas.openxmlformats.org/officeDocument/2006/relationships/slideLayout" Target="../slideLayouts/slideLayout4084.xml"/><Relationship Id="rId333" Type="http://schemas.openxmlformats.org/officeDocument/2006/relationships/slideLayout" Target="../slideLayouts/slideLayout4105.xml"/><Relationship Id="rId354" Type="http://schemas.openxmlformats.org/officeDocument/2006/relationships/slideLayout" Target="../slideLayouts/slideLayout4126.xml"/><Relationship Id="rId540" Type="http://schemas.openxmlformats.org/officeDocument/2006/relationships/slideLayout" Target="../slideLayouts/slideLayout4312.xml"/><Relationship Id="rId51" Type="http://schemas.openxmlformats.org/officeDocument/2006/relationships/slideLayout" Target="../slideLayouts/slideLayout3823.xml"/><Relationship Id="rId72" Type="http://schemas.openxmlformats.org/officeDocument/2006/relationships/slideLayout" Target="../slideLayouts/slideLayout3844.xml"/><Relationship Id="rId93" Type="http://schemas.openxmlformats.org/officeDocument/2006/relationships/slideLayout" Target="../slideLayouts/slideLayout3865.xml"/><Relationship Id="rId189" Type="http://schemas.openxmlformats.org/officeDocument/2006/relationships/slideLayout" Target="../slideLayouts/slideLayout3961.xml"/><Relationship Id="rId375" Type="http://schemas.openxmlformats.org/officeDocument/2006/relationships/slideLayout" Target="../slideLayouts/slideLayout4147.xml"/><Relationship Id="rId396" Type="http://schemas.openxmlformats.org/officeDocument/2006/relationships/slideLayout" Target="../slideLayouts/slideLayout4168.xml"/><Relationship Id="rId3" Type="http://schemas.openxmlformats.org/officeDocument/2006/relationships/slideLayout" Target="../slideLayouts/slideLayout3775.xml"/><Relationship Id="rId214" Type="http://schemas.openxmlformats.org/officeDocument/2006/relationships/slideLayout" Target="../slideLayouts/slideLayout3986.xml"/><Relationship Id="rId235" Type="http://schemas.openxmlformats.org/officeDocument/2006/relationships/slideLayout" Target="../slideLayouts/slideLayout4007.xml"/><Relationship Id="rId256" Type="http://schemas.openxmlformats.org/officeDocument/2006/relationships/slideLayout" Target="../slideLayouts/slideLayout4028.xml"/><Relationship Id="rId277" Type="http://schemas.openxmlformats.org/officeDocument/2006/relationships/slideLayout" Target="../slideLayouts/slideLayout4049.xml"/><Relationship Id="rId298" Type="http://schemas.openxmlformats.org/officeDocument/2006/relationships/slideLayout" Target="../slideLayouts/slideLayout4070.xml"/><Relationship Id="rId400" Type="http://schemas.openxmlformats.org/officeDocument/2006/relationships/slideLayout" Target="../slideLayouts/slideLayout4172.xml"/><Relationship Id="rId421" Type="http://schemas.openxmlformats.org/officeDocument/2006/relationships/slideLayout" Target="../slideLayouts/slideLayout4193.xml"/><Relationship Id="rId442" Type="http://schemas.openxmlformats.org/officeDocument/2006/relationships/slideLayout" Target="../slideLayouts/slideLayout4214.xml"/><Relationship Id="rId463" Type="http://schemas.openxmlformats.org/officeDocument/2006/relationships/slideLayout" Target="../slideLayouts/slideLayout4235.xml"/><Relationship Id="rId484" Type="http://schemas.openxmlformats.org/officeDocument/2006/relationships/slideLayout" Target="../slideLayouts/slideLayout4256.xml"/><Relationship Id="rId519" Type="http://schemas.openxmlformats.org/officeDocument/2006/relationships/slideLayout" Target="../slideLayouts/slideLayout4291.xml"/><Relationship Id="rId116" Type="http://schemas.openxmlformats.org/officeDocument/2006/relationships/slideLayout" Target="../slideLayouts/slideLayout3888.xml"/><Relationship Id="rId137" Type="http://schemas.openxmlformats.org/officeDocument/2006/relationships/slideLayout" Target="../slideLayouts/slideLayout3909.xml"/><Relationship Id="rId158" Type="http://schemas.openxmlformats.org/officeDocument/2006/relationships/slideLayout" Target="../slideLayouts/slideLayout3930.xml"/><Relationship Id="rId302" Type="http://schemas.openxmlformats.org/officeDocument/2006/relationships/slideLayout" Target="../slideLayouts/slideLayout4074.xml"/><Relationship Id="rId323" Type="http://schemas.openxmlformats.org/officeDocument/2006/relationships/slideLayout" Target="../slideLayouts/slideLayout4095.xml"/><Relationship Id="rId344" Type="http://schemas.openxmlformats.org/officeDocument/2006/relationships/slideLayout" Target="../slideLayouts/slideLayout4116.xml"/><Relationship Id="rId530" Type="http://schemas.openxmlformats.org/officeDocument/2006/relationships/slideLayout" Target="../slideLayouts/slideLayout4302.xml"/><Relationship Id="rId20" Type="http://schemas.openxmlformats.org/officeDocument/2006/relationships/slideLayout" Target="../slideLayouts/slideLayout3792.xml"/><Relationship Id="rId41" Type="http://schemas.openxmlformats.org/officeDocument/2006/relationships/slideLayout" Target="../slideLayouts/slideLayout3813.xml"/><Relationship Id="rId62" Type="http://schemas.openxmlformats.org/officeDocument/2006/relationships/slideLayout" Target="../slideLayouts/slideLayout3834.xml"/><Relationship Id="rId83" Type="http://schemas.openxmlformats.org/officeDocument/2006/relationships/slideLayout" Target="../slideLayouts/slideLayout3855.xml"/><Relationship Id="rId179" Type="http://schemas.openxmlformats.org/officeDocument/2006/relationships/slideLayout" Target="../slideLayouts/slideLayout3951.xml"/><Relationship Id="rId365" Type="http://schemas.openxmlformats.org/officeDocument/2006/relationships/slideLayout" Target="../slideLayouts/slideLayout4137.xml"/><Relationship Id="rId386" Type="http://schemas.openxmlformats.org/officeDocument/2006/relationships/slideLayout" Target="../slideLayouts/slideLayout4158.xml"/><Relationship Id="rId190" Type="http://schemas.openxmlformats.org/officeDocument/2006/relationships/slideLayout" Target="../slideLayouts/slideLayout3962.xml"/><Relationship Id="rId204" Type="http://schemas.openxmlformats.org/officeDocument/2006/relationships/slideLayout" Target="../slideLayouts/slideLayout3976.xml"/><Relationship Id="rId225" Type="http://schemas.openxmlformats.org/officeDocument/2006/relationships/slideLayout" Target="../slideLayouts/slideLayout3997.xml"/><Relationship Id="rId246" Type="http://schemas.openxmlformats.org/officeDocument/2006/relationships/slideLayout" Target="../slideLayouts/slideLayout4018.xml"/><Relationship Id="rId267" Type="http://schemas.openxmlformats.org/officeDocument/2006/relationships/slideLayout" Target="../slideLayouts/slideLayout4039.xml"/><Relationship Id="rId288" Type="http://schemas.openxmlformats.org/officeDocument/2006/relationships/slideLayout" Target="../slideLayouts/slideLayout4060.xml"/><Relationship Id="rId411" Type="http://schemas.openxmlformats.org/officeDocument/2006/relationships/slideLayout" Target="../slideLayouts/slideLayout4183.xml"/><Relationship Id="rId432" Type="http://schemas.openxmlformats.org/officeDocument/2006/relationships/slideLayout" Target="../slideLayouts/slideLayout4204.xml"/><Relationship Id="rId453" Type="http://schemas.openxmlformats.org/officeDocument/2006/relationships/slideLayout" Target="../slideLayouts/slideLayout4225.xml"/><Relationship Id="rId474" Type="http://schemas.openxmlformats.org/officeDocument/2006/relationships/slideLayout" Target="../slideLayouts/slideLayout4246.xml"/><Relationship Id="rId509" Type="http://schemas.openxmlformats.org/officeDocument/2006/relationships/slideLayout" Target="../slideLayouts/slideLayout4281.xml"/><Relationship Id="rId106" Type="http://schemas.openxmlformats.org/officeDocument/2006/relationships/slideLayout" Target="../slideLayouts/slideLayout3878.xml"/><Relationship Id="rId127" Type="http://schemas.openxmlformats.org/officeDocument/2006/relationships/slideLayout" Target="../slideLayouts/slideLayout3899.xml"/><Relationship Id="rId313" Type="http://schemas.openxmlformats.org/officeDocument/2006/relationships/slideLayout" Target="../slideLayouts/slideLayout4085.xml"/><Relationship Id="rId495" Type="http://schemas.openxmlformats.org/officeDocument/2006/relationships/slideLayout" Target="../slideLayouts/slideLayout4267.xml"/><Relationship Id="rId10" Type="http://schemas.openxmlformats.org/officeDocument/2006/relationships/slideLayout" Target="../slideLayouts/slideLayout3782.xml"/><Relationship Id="rId31" Type="http://schemas.openxmlformats.org/officeDocument/2006/relationships/slideLayout" Target="../slideLayouts/slideLayout3803.xml"/><Relationship Id="rId52" Type="http://schemas.openxmlformats.org/officeDocument/2006/relationships/slideLayout" Target="../slideLayouts/slideLayout3824.xml"/><Relationship Id="rId73" Type="http://schemas.openxmlformats.org/officeDocument/2006/relationships/slideLayout" Target="../slideLayouts/slideLayout3845.xml"/><Relationship Id="rId94" Type="http://schemas.openxmlformats.org/officeDocument/2006/relationships/slideLayout" Target="../slideLayouts/slideLayout3866.xml"/><Relationship Id="rId148" Type="http://schemas.openxmlformats.org/officeDocument/2006/relationships/slideLayout" Target="../slideLayouts/slideLayout3920.xml"/><Relationship Id="rId169" Type="http://schemas.openxmlformats.org/officeDocument/2006/relationships/slideLayout" Target="../slideLayouts/slideLayout3941.xml"/><Relationship Id="rId334" Type="http://schemas.openxmlformats.org/officeDocument/2006/relationships/slideLayout" Target="../slideLayouts/slideLayout4106.xml"/><Relationship Id="rId355" Type="http://schemas.openxmlformats.org/officeDocument/2006/relationships/slideLayout" Target="../slideLayouts/slideLayout4127.xml"/><Relationship Id="rId376" Type="http://schemas.openxmlformats.org/officeDocument/2006/relationships/slideLayout" Target="../slideLayouts/slideLayout4148.xml"/><Relationship Id="rId397" Type="http://schemas.openxmlformats.org/officeDocument/2006/relationships/slideLayout" Target="../slideLayouts/slideLayout4169.xml"/><Relationship Id="rId520" Type="http://schemas.openxmlformats.org/officeDocument/2006/relationships/slideLayout" Target="../slideLayouts/slideLayout4292.xml"/><Relationship Id="rId541" Type="http://schemas.openxmlformats.org/officeDocument/2006/relationships/slideLayout" Target="../slideLayouts/slideLayout4313.xml"/><Relationship Id="rId4" Type="http://schemas.openxmlformats.org/officeDocument/2006/relationships/slideLayout" Target="../slideLayouts/slideLayout3776.xml"/><Relationship Id="rId180" Type="http://schemas.openxmlformats.org/officeDocument/2006/relationships/slideLayout" Target="../slideLayouts/slideLayout3952.xml"/><Relationship Id="rId215" Type="http://schemas.openxmlformats.org/officeDocument/2006/relationships/slideLayout" Target="../slideLayouts/slideLayout3987.xml"/><Relationship Id="rId236" Type="http://schemas.openxmlformats.org/officeDocument/2006/relationships/slideLayout" Target="../slideLayouts/slideLayout4008.xml"/><Relationship Id="rId257" Type="http://schemas.openxmlformats.org/officeDocument/2006/relationships/slideLayout" Target="../slideLayouts/slideLayout4029.xml"/><Relationship Id="rId278" Type="http://schemas.openxmlformats.org/officeDocument/2006/relationships/slideLayout" Target="../slideLayouts/slideLayout4050.xml"/><Relationship Id="rId401" Type="http://schemas.openxmlformats.org/officeDocument/2006/relationships/slideLayout" Target="../slideLayouts/slideLayout4173.xml"/><Relationship Id="rId422" Type="http://schemas.openxmlformats.org/officeDocument/2006/relationships/slideLayout" Target="../slideLayouts/slideLayout4194.xml"/><Relationship Id="rId443" Type="http://schemas.openxmlformats.org/officeDocument/2006/relationships/slideLayout" Target="../slideLayouts/slideLayout4215.xml"/><Relationship Id="rId464" Type="http://schemas.openxmlformats.org/officeDocument/2006/relationships/slideLayout" Target="../slideLayouts/slideLayout4236.xml"/><Relationship Id="rId303" Type="http://schemas.openxmlformats.org/officeDocument/2006/relationships/slideLayout" Target="../slideLayouts/slideLayout4075.xml"/><Relationship Id="rId485" Type="http://schemas.openxmlformats.org/officeDocument/2006/relationships/slideLayout" Target="../slideLayouts/slideLayout4257.xml"/><Relationship Id="rId42" Type="http://schemas.openxmlformats.org/officeDocument/2006/relationships/slideLayout" Target="../slideLayouts/slideLayout3814.xml"/><Relationship Id="rId84" Type="http://schemas.openxmlformats.org/officeDocument/2006/relationships/slideLayout" Target="../slideLayouts/slideLayout3856.xml"/><Relationship Id="rId138" Type="http://schemas.openxmlformats.org/officeDocument/2006/relationships/slideLayout" Target="../slideLayouts/slideLayout3910.xml"/><Relationship Id="rId345" Type="http://schemas.openxmlformats.org/officeDocument/2006/relationships/slideLayout" Target="../slideLayouts/slideLayout4117.xml"/><Relationship Id="rId387" Type="http://schemas.openxmlformats.org/officeDocument/2006/relationships/slideLayout" Target="../slideLayouts/slideLayout4159.xml"/><Relationship Id="rId510" Type="http://schemas.openxmlformats.org/officeDocument/2006/relationships/slideLayout" Target="../slideLayouts/slideLayout4282.xml"/><Relationship Id="rId191" Type="http://schemas.openxmlformats.org/officeDocument/2006/relationships/slideLayout" Target="../slideLayouts/slideLayout3963.xml"/><Relationship Id="rId205" Type="http://schemas.openxmlformats.org/officeDocument/2006/relationships/slideLayout" Target="../slideLayouts/slideLayout3977.xml"/><Relationship Id="rId247" Type="http://schemas.openxmlformats.org/officeDocument/2006/relationships/slideLayout" Target="../slideLayouts/slideLayout4019.xml"/><Relationship Id="rId412" Type="http://schemas.openxmlformats.org/officeDocument/2006/relationships/slideLayout" Target="../slideLayouts/slideLayout4184.xml"/><Relationship Id="rId107" Type="http://schemas.openxmlformats.org/officeDocument/2006/relationships/slideLayout" Target="../slideLayouts/slideLayout3879.xml"/><Relationship Id="rId289" Type="http://schemas.openxmlformats.org/officeDocument/2006/relationships/slideLayout" Target="../slideLayouts/slideLayout4061.xml"/><Relationship Id="rId454" Type="http://schemas.openxmlformats.org/officeDocument/2006/relationships/slideLayout" Target="../slideLayouts/slideLayout4226.xml"/><Relationship Id="rId496" Type="http://schemas.openxmlformats.org/officeDocument/2006/relationships/slideLayout" Target="../slideLayouts/slideLayout4268.xml"/><Relationship Id="rId11" Type="http://schemas.openxmlformats.org/officeDocument/2006/relationships/slideLayout" Target="../slideLayouts/slideLayout3783.xml"/><Relationship Id="rId53" Type="http://schemas.openxmlformats.org/officeDocument/2006/relationships/slideLayout" Target="../slideLayouts/slideLayout3825.xml"/><Relationship Id="rId149" Type="http://schemas.openxmlformats.org/officeDocument/2006/relationships/slideLayout" Target="../slideLayouts/slideLayout3921.xml"/><Relationship Id="rId314" Type="http://schemas.openxmlformats.org/officeDocument/2006/relationships/slideLayout" Target="../slideLayouts/slideLayout4086.xml"/><Relationship Id="rId356" Type="http://schemas.openxmlformats.org/officeDocument/2006/relationships/slideLayout" Target="../slideLayouts/slideLayout4128.xml"/><Relationship Id="rId398" Type="http://schemas.openxmlformats.org/officeDocument/2006/relationships/slideLayout" Target="../slideLayouts/slideLayout4170.xml"/><Relationship Id="rId521" Type="http://schemas.openxmlformats.org/officeDocument/2006/relationships/slideLayout" Target="../slideLayouts/slideLayout4293.xml"/><Relationship Id="rId95" Type="http://schemas.openxmlformats.org/officeDocument/2006/relationships/slideLayout" Target="../slideLayouts/slideLayout3867.xml"/><Relationship Id="rId160" Type="http://schemas.openxmlformats.org/officeDocument/2006/relationships/slideLayout" Target="../slideLayouts/slideLayout3932.xml"/><Relationship Id="rId216" Type="http://schemas.openxmlformats.org/officeDocument/2006/relationships/slideLayout" Target="../slideLayouts/slideLayout3988.xml"/><Relationship Id="rId423" Type="http://schemas.openxmlformats.org/officeDocument/2006/relationships/slideLayout" Target="../slideLayouts/slideLayout4195.xml"/><Relationship Id="rId258" Type="http://schemas.openxmlformats.org/officeDocument/2006/relationships/slideLayout" Target="../slideLayouts/slideLayout4030.xml"/><Relationship Id="rId465" Type="http://schemas.openxmlformats.org/officeDocument/2006/relationships/slideLayout" Target="../slideLayouts/slideLayout4237.xml"/><Relationship Id="rId22" Type="http://schemas.openxmlformats.org/officeDocument/2006/relationships/slideLayout" Target="../slideLayouts/slideLayout3794.xml"/><Relationship Id="rId64" Type="http://schemas.openxmlformats.org/officeDocument/2006/relationships/slideLayout" Target="../slideLayouts/slideLayout3836.xml"/><Relationship Id="rId118" Type="http://schemas.openxmlformats.org/officeDocument/2006/relationships/slideLayout" Target="../slideLayouts/slideLayout3890.xml"/><Relationship Id="rId325" Type="http://schemas.openxmlformats.org/officeDocument/2006/relationships/slideLayout" Target="../slideLayouts/slideLayout4097.xml"/><Relationship Id="rId367" Type="http://schemas.openxmlformats.org/officeDocument/2006/relationships/slideLayout" Target="../slideLayouts/slideLayout4139.xml"/><Relationship Id="rId532" Type="http://schemas.openxmlformats.org/officeDocument/2006/relationships/slideLayout" Target="../slideLayouts/slideLayout4304.xml"/><Relationship Id="rId171" Type="http://schemas.openxmlformats.org/officeDocument/2006/relationships/slideLayout" Target="../slideLayouts/slideLayout3943.xml"/><Relationship Id="rId227" Type="http://schemas.openxmlformats.org/officeDocument/2006/relationships/slideLayout" Target="../slideLayouts/slideLayout3999.xml"/><Relationship Id="rId269" Type="http://schemas.openxmlformats.org/officeDocument/2006/relationships/slideLayout" Target="../slideLayouts/slideLayout4041.xml"/><Relationship Id="rId434" Type="http://schemas.openxmlformats.org/officeDocument/2006/relationships/slideLayout" Target="../slideLayouts/slideLayout4206.xml"/><Relationship Id="rId476" Type="http://schemas.openxmlformats.org/officeDocument/2006/relationships/slideLayout" Target="../slideLayouts/slideLayout4248.xml"/><Relationship Id="rId33" Type="http://schemas.openxmlformats.org/officeDocument/2006/relationships/slideLayout" Target="../slideLayouts/slideLayout3805.xml"/><Relationship Id="rId129" Type="http://schemas.openxmlformats.org/officeDocument/2006/relationships/slideLayout" Target="../slideLayouts/slideLayout3901.xml"/><Relationship Id="rId280" Type="http://schemas.openxmlformats.org/officeDocument/2006/relationships/slideLayout" Target="../slideLayouts/slideLayout4052.xml"/><Relationship Id="rId336" Type="http://schemas.openxmlformats.org/officeDocument/2006/relationships/slideLayout" Target="../slideLayouts/slideLayout4108.xml"/><Relationship Id="rId501" Type="http://schemas.openxmlformats.org/officeDocument/2006/relationships/slideLayout" Target="../slideLayouts/slideLayout4273.xml"/><Relationship Id="rId543" Type="http://schemas.openxmlformats.org/officeDocument/2006/relationships/theme" Target="../theme/theme8.xml"/><Relationship Id="rId75" Type="http://schemas.openxmlformats.org/officeDocument/2006/relationships/slideLayout" Target="../slideLayouts/slideLayout3847.xml"/><Relationship Id="rId140" Type="http://schemas.openxmlformats.org/officeDocument/2006/relationships/slideLayout" Target="../slideLayouts/slideLayout3912.xml"/><Relationship Id="rId182" Type="http://schemas.openxmlformats.org/officeDocument/2006/relationships/slideLayout" Target="../slideLayouts/slideLayout3954.xml"/><Relationship Id="rId378" Type="http://schemas.openxmlformats.org/officeDocument/2006/relationships/slideLayout" Target="../slideLayouts/slideLayout4150.xml"/><Relationship Id="rId403" Type="http://schemas.openxmlformats.org/officeDocument/2006/relationships/slideLayout" Target="../slideLayouts/slideLayout4175.xml"/><Relationship Id="rId6" Type="http://schemas.openxmlformats.org/officeDocument/2006/relationships/slideLayout" Target="../slideLayouts/slideLayout3778.xml"/><Relationship Id="rId238" Type="http://schemas.openxmlformats.org/officeDocument/2006/relationships/slideLayout" Target="../slideLayouts/slideLayout4010.xml"/><Relationship Id="rId445" Type="http://schemas.openxmlformats.org/officeDocument/2006/relationships/slideLayout" Target="../slideLayouts/slideLayout4217.xml"/><Relationship Id="rId487" Type="http://schemas.openxmlformats.org/officeDocument/2006/relationships/slideLayout" Target="../slideLayouts/slideLayout4259.xml"/><Relationship Id="rId291" Type="http://schemas.openxmlformats.org/officeDocument/2006/relationships/slideLayout" Target="../slideLayouts/slideLayout4063.xml"/><Relationship Id="rId305" Type="http://schemas.openxmlformats.org/officeDocument/2006/relationships/slideLayout" Target="../slideLayouts/slideLayout4077.xml"/><Relationship Id="rId347" Type="http://schemas.openxmlformats.org/officeDocument/2006/relationships/slideLayout" Target="../slideLayouts/slideLayout4119.xml"/><Relationship Id="rId512" Type="http://schemas.openxmlformats.org/officeDocument/2006/relationships/slideLayout" Target="../slideLayouts/slideLayout4284.xml"/><Relationship Id="rId44" Type="http://schemas.openxmlformats.org/officeDocument/2006/relationships/slideLayout" Target="../slideLayouts/slideLayout3816.xml"/><Relationship Id="rId86" Type="http://schemas.openxmlformats.org/officeDocument/2006/relationships/slideLayout" Target="../slideLayouts/slideLayout3858.xml"/><Relationship Id="rId151" Type="http://schemas.openxmlformats.org/officeDocument/2006/relationships/slideLayout" Target="../slideLayouts/slideLayout3923.xml"/><Relationship Id="rId389" Type="http://schemas.openxmlformats.org/officeDocument/2006/relationships/slideLayout" Target="../slideLayouts/slideLayout4161.xml"/><Relationship Id="rId193" Type="http://schemas.openxmlformats.org/officeDocument/2006/relationships/slideLayout" Target="../slideLayouts/slideLayout3965.xml"/><Relationship Id="rId207" Type="http://schemas.openxmlformats.org/officeDocument/2006/relationships/slideLayout" Target="../slideLayouts/slideLayout3979.xml"/><Relationship Id="rId249" Type="http://schemas.openxmlformats.org/officeDocument/2006/relationships/slideLayout" Target="../slideLayouts/slideLayout4021.xml"/><Relationship Id="rId414" Type="http://schemas.openxmlformats.org/officeDocument/2006/relationships/slideLayout" Target="../slideLayouts/slideLayout4186.xml"/><Relationship Id="rId456" Type="http://schemas.openxmlformats.org/officeDocument/2006/relationships/slideLayout" Target="../slideLayouts/slideLayout4228.xml"/><Relationship Id="rId498" Type="http://schemas.openxmlformats.org/officeDocument/2006/relationships/slideLayout" Target="../slideLayouts/slideLayout4270.xml"/><Relationship Id="rId13" Type="http://schemas.openxmlformats.org/officeDocument/2006/relationships/slideLayout" Target="../slideLayouts/slideLayout3785.xml"/><Relationship Id="rId109" Type="http://schemas.openxmlformats.org/officeDocument/2006/relationships/slideLayout" Target="../slideLayouts/slideLayout3881.xml"/><Relationship Id="rId260" Type="http://schemas.openxmlformats.org/officeDocument/2006/relationships/slideLayout" Target="../slideLayouts/slideLayout4032.xml"/><Relationship Id="rId316" Type="http://schemas.openxmlformats.org/officeDocument/2006/relationships/slideLayout" Target="../slideLayouts/slideLayout4088.xml"/><Relationship Id="rId523" Type="http://schemas.openxmlformats.org/officeDocument/2006/relationships/slideLayout" Target="../slideLayouts/slideLayout4295.xml"/><Relationship Id="rId55" Type="http://schemas.openxmlformats.org/officeDocument/2006/relationships/slideLayout" Target="../slideLayouts/slideLayout3827.xml"/><Relationship Id="rId97" Type="http://schemas.openxmlformats.org/officeDocument/2006/relationships/slideLayout" Target="../slideLayouts/slideLayout3869.xml"/><Relationship Id="rId120" Type="http://schemas.openxmlformats.org/officeDocument/2006/relationships/slideLayout" Target="../slideLayouts/slideLayout3892.xml"/><Relationship Id="rId358" Type="http://schemas.openxmlformats.org/officeDocument/2006/relationships/slideLayout" Target="../slideLayouts/slideLayout4130.xml"/><Relationship Id="rId162" Type="http://schemas.openxmlformats.org/officeDocument/2006/relationships/slideLayout" Target="../slideLayouts/slideLayout3934.xml"/><Relationship Id="rId218" Type="http://schemas.openxmlformats.org/officeDocument/2006/relationships/slideLayout" Target="../slideLayouts/slideLayout3990.xml"/><Relationship Id="rId425" Type="http://schemas.openxmlformats.org/officeDocument/2006/relationships/slideLayout" Target="../slideLayouts/slideLayout4197.xml"/><Relationship Id="rId467" Type="http://schemas.openxmlformats.org/officeDocument/2006/relationships/slideLayout" Target="../slideLayouts/slideLayout4239.xml"/><Relationship Id="rId271" Type="http://schemas.openxmlformats.org/officeDocument/2006/relationships/slideLayout" Target="../slideLayouts/slideLayout4043.xml"/><Relationship Id="rId24" Type="http://schemas.openxmlformats.org/officeDocument/2006/relationships/slideLayout" Target="../slideLayouts/slideLayout3796.xml"/><Relationship Id="rId66" Type="http://schemas.openxmlformats.org/officeDocument/2006/relationships/slideLayout" Target="../slideLayouts/slideLayout3838.xml"/><Relationship Id="rId131" Type="http://schemas.openxmlformats.org/officeDocument/2006/relationships/slideLayout" Target="../slideLayouts/slideLayout3903.xml"/><Relationship Id="rId327" Type="http://schemas.openxmlformats.org/officeDocument/2006/relationships/slideLayout" Target="../slideLayouts/slideLayout4099.xml"/><Relationship Id="rId369" Type="http://schemas.openxmlformats.org/officeDocument/2006/relationships/slideLayout" Target="../slideLayouts/slideLayout4141.xml"/><Relationship Id="rId534" Type="http://schemas.openxmlformats.org/officeDocument/2006/relationships/slideLayout" Target="../slideLayouts/slideLayout4306.xml"/><Relationship Id="rId173" Type="http://schemas.openxmlformats.org/officeDocument/2006/relationships/slideLayout" Target="../slideLayouts/slideLayout3945.xml"/><Relationship Id="rId229" Type="http://schemas.openxmlformats.org/officeDocument/2006/relationships/slideLayout" Target="../slideLayouts/slideLayout4001.xml"/><Relationship Id="rId380" Type="http://schemas.openxmlformats.org/officeDocument/2006/relationships/slideLayout" Target="../slideLayouts/slideLayout4152.xml"/><Relationship Id="rId436" Type="http://schemas.openxmlformats.org/officeDocument/2006/relationships/slideLayout" Target="../slideLayouts/slideLayout4208.xml"/><Relationship Id="rId240" Type="http://schemas.openxmlformats.org/officeDocument/2006/relationships/slideLayout" Target="../slideLayouts/slideLayout4012.xml"/><Relationship Id="rId478" Type="http://schemas.openxmlformats.org/officeDocument/2006/relationships/slideLayout" Target="../slideLayouts/slideLayout4250.xml"/><Relationship Id="rId35" Type="http://schemas.openxmlformats.org/officeDocument/2006/relationships/slideLayout" Target="../slideLayouts/slideLayout3807.xml"/><Relationship Id="rId77" Type="http://schemas.openxmlformats.org/officeDocument/2006/relationships/slideLayout" Target="../slideLayouts/slideLayout3849.xml"/><Relationship Id="rId100" Type="http://schemas.openxmlformats.org/officeDocument/2006/relationships/slideLayout" Target="../slideLayouts/slideLayout3872.xml"/><Relationship Id="rId282" Type="http://schemas.openxmlformats.org/officeDocument/2006/relationships/slideLayout" Target="../slideLayouts/slideLayout4054.xml"/><Relationship Id="rId338" Type="http://schemas.openxmlformats.org/officeDocument/2006/relationships/slideLayout" Target="../slideLayouts/slideLayout4110.xml"/><Relationship Id="rId503" Type="http://schemas.openxmlformats.org/officeDocument/2006/relationships/slideLayout" Target="../slideLayouts/slideLayout4275.xml"/><Relationship Id="rId545" Type="http://schemas.openxmlformats.org/officeDocument/2006/relationships/image" Target="../media/image2.emf"/><Relationship Id="rId8" Type="http://schemas.openxmlformats.org/officeDocument/2006/relationships/slideLayout" Target="../slideLayouts/slideLayout3780.xml"/><Relationship Id="rId142" Type="http://schemas.openxmlformats.org/officeDocument/2006/relationships/slideLayout" Target="../slideLayouts/slideLayout3914.xml"/><Relationship Id="rId184" Type="http://schemas.openxmlformats.org/officeDocument/2006/relationships/slideLayout" Target="../slideLayouts/slideLayout3956.xml"/><Relationship Id="rId391" Type="http://schemas.openxmlformats.org/officeDocument/2006/relationships/slideLayout" Target="../slideLayouts/slideLayout4163.xml"/><Relationship Id="rId405" Type="http://schemas.openxmlformats.org/officeDocument/2006/relationships/slideLayout" Target="../slideLayouts/slideLayout4177.xml"/><Relationship Id="rId447" Type="http://schemas.openxmlformats.org/officeDocument/2006/relationships/slideLayout" Target="../slideLayouts/slideLayout4219.xml"/><Relationship Id="rId251" Type="http://schemas.openxmlformats.org/officeDocument/2006/relationships/slideLayout" Target="../slideLayouts/slideLayout4023.xml"/><Relationship Id="rId489" Type="http://schemas.openxmlformats.org/officeDocument/2006/relationships/slideLayout" Target="../slideLayouts/slideLayout4261.xml"/><Relationship Id="rId46" Type="http://schemas.openxmlformats.org/officeDocument/2006/relationships/slideLayout" Target="../slideLayouts/slideLayout3818.xml"/><Relationship Id="rId293" Type="http://schemas.openxmlformats.org/officeDocument/2006/relationships/slideLayout" Target="../slideLayouts/slideLayout4065.xml"/><Relationship Id="rId307" Type="http://schemas.openxmlformats.org/officeDocument/2006/relationships/slideLayout" Target="../slideLayouts/slideLayout4079.xml"/><Relationship Id="rId349" Type="http://schemas.openxmlformats.org/officeDocument/2006/relationships/slideLayout" Target="../slideLayouts/slideLayout4121.xml"/><Relationship Id="rId514" Type="http://schemas.openxmlformats.org/officeDocument/2006/relationships/slideLayout" Target="../slideLayouts/slideLayout4286.xml"/><Relationship Id="rId88" Type="http://schemas.openxmlformats.org/officeDocument/2006/relationships/slideLayout" Target="../slideLayouts/slideLayout3860.xml"/><Relationship Id="rId111" Type="http://schemas.openxmlformats.org/officeDocument/2006/relationships/slideLayout" Target="../slideLayouts/slideLayout3883.xml"/><Relationship Id="rId153" Type="http://schemas.openxmlformats.org/officeDocument/2006/relationships/slideLayout" Target="../slideLayouts/slideLayout3925.xml"/><Relationship Id="rId195" Type="http://schemas.openxmlformats.org/officeDocument/2006/relationships/slideLayout" Target="../slideLayouts/slideLayout3967.xml"/><Relationship Id="rId209" Type="http://schemas.openxmlformats.org/officeDocument/2006/relationships/slideLayout" Target="../slideLayouts/slideLayout3981.xml"/><Relationship Id="rId360" Type="http://schemas.openxmlformats.org/officeDocument/2006/relationships/slideLayout" Target="../slideLayouts/slideLayout4132.xml"/><Relationship Id="rId416" Type="http://schemas.openxmlformats.org/officeDocument/2006/relationships/slideLayout" Target="../slideLayouts/slideLayout4188.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4431.xml"/><Relationship Id="rId299" Type="http://schemas.openxmlformats.org/officeDocument/2006/relationships/slideLayout" Target="../slideLayouts/slideLayout4613.xml"/><Relationship Id="rId21" Type="http://schemas.openxmlformats.org/officeDocument/2006/relationships/slideLayout" Target="../slideLayouts/slideLayout4335.xml"/><Relationship Id="rId63" Type="http://schemas.openxmlformats.org/officeDocument/2006/relationships/slideLayout" Target="../slideLayouts/slideLayout4377.xml"/><Relationship Id="rId159" Type="http://schemas.openxmlformats.org/officeDocument/2006/relationships/slideLayout" Target="../slideLayouts/slideLayout4473.xml"/><Relationship Id="rId324" Type="http://schemas.openxmlformats.org/officeDocument/2006/relationships/slideLayout" Target="../slideLayouts/slideLayout4638.xml"/><Relationship Id="rId366" Type="http://schemas.openxmlformats.org/officeDocument/2006/relationships/slideLayout" Target="../slideLayouts/slideLayout4680.xml"/><Relationship Id="rId531" Type="http://schemas.openxmlformats.org/officeDocument/2006/relationships/slideLayout" Target="../slideLayouts/slideLayout4845.xml"/><Relationship Id="rId573" Type="http://schemas.openxmlformats.org/officeDocument/2006/relationships/image" Target="../media/image1.emf"/><Relationship Id="rId170" Type="http://schemas.openxmlformats.org/officeDocument/2006/relationships/slideLayout" Target="../slideLayouts/slideLayout4484.xml"/><Relationship Id="rId226" Type="http://schemas.openxmlformats.org/officeDocument/2006/relationships/slideLayout" Target="../slideLayouts/slideLayout4540.xml"/><Relationship Id="rId433" Type="http://schemas.openxmlformats.org/officeDocument/2006/relationships/slideLayout" Target="../slideLayouts/slideLayout4747.xml"/><Relationship Id="rId268" Type="http://schemas.openxmlformats.org/officeDocument/2006/relationships/slideLayout" Target="../slideLayouts/slideLayout4582.xml"/><Relationship Id="rId475" Type="http://schemas.openxmlformats.org/officeDocument/2006/relationships/slideLayout" Target="../slideLayouts/slideLayout4789.xml"/><Relationship Id="rId32" Type="http://schemas.openxmlformats.org/officeDocument/2006/relationships/slideLayout" Target="../slideLayouts/slideLayout4346.xml"/><Relationship Id="rId74" Type="http://schemas.openxmlformats.org/officeDocument/2006/relationships/slideLayout" Target="../slideLayouts/slideLayout4388.xml"/><Relationship Id="rId128" Type="http://schemas.openxmlformats.org/officeDocument/2006/relationships/slideLayout" Target="../slideLayouts/slideLayout4442.xml"/><Relationship Id="rId335" Type="http://schemas.openxmlformats.org/officeDocument/2006/relationships/slideLayout" Target="../slideLayouts/slideLayout4649.xml"/><Relationship Id="rId377" Type="http://schemas.openxmlformats.org/officeDocument/2006/relationships/slideLayout" Target="../slideLayouts/slideLayout4691.xml"/><Relationship Id="rId500" Type="http://schemas.openxmlformats.org/officeDocument/2006/relationships/slideLayout" Target="../slideLayouts/slideLayout4814.xml"/><Relationship Id="rId542" Type="http://schemas.openxmlformats.org/officeDocument/2006/relationships/slideLayout" Target="../slideLayouts/slideLayout4856.xml"/><Relationship Id="rId5" Type="http://schemas.openxmlformats.org/officeDocument/2006/relationships/slideLayout" Target="../slideLayouts/slideLayout4319.xml"/><Relationship Id="rId181" Type="http://schemas.openxmlformats.org/officeDocument/2006/relationships/slideLayout" Target="../slideLayouts/slideLayout4495.xml"/><Relationship Id="rId237" Type="http://schemas.openxmlformats.org/officeDocument/2006/relationships/slideLayout" Target="../slideLayouts/slideLayout4551.xml"/><Relationship Id="rId402" Type="http://schemas.openxmlformats.org/officeDocument/2006/relationships/slideLayout" Target="../slideLayouts/slideLayout4716.xml"/><Relationship Id="rId279" Type="http://schemas.openxmlformats.org/officeDocument/2006/relationships/slideLayout" Target="../slideLayouts/slideLayout4593.xml"/><Relationship Id="rId444" Type="http://schemas.openxmlformats.org/officeDocument/2006/relationships/slideLayout" Target="../slideLayouts/slideLayout4758.xml"/><Relationship Id="rId486" Type="http://schemas.openxmlformats.org/officeDocument/2006/relationships/slideLayout" Target="../slideLayouts/slideLayout4800.xml"/><Relationship Id="rId43" Type="http://schemas.openxmlformats.org/officeDocument/2006/relationships/slideLayout" Target="../slideLayouts/slideLayout4357.xml"/><Relationship Id="rId139" Type="http://schemas.openxmlformats.org/officeDocument/2006/relationships/slideLayout" Target="../slideLayouts/slideLayout4453.xml"/><Relationship Id="rId290" Type="http://schemas.openxmlformats.org/officeDocument/2006/relationships/slideLayout" Target="../slideLayouts/slideLayout4604.xml"/><Relationship Id="rId304" Type="http://schemas.openxmlformats.org/officeDocument/2006/relationships/slideLayout" Target="../slideLayouts/slideLayout4618.xml"/><Relationship Id="rId346" Type="http://schemas.openxmlformats.org/officeDocument/2006/relationships/slideLayout" Target="../slideLayouts/slideLayout4660.xml"/><Relationship Id="rId388" Type="http://schemas.openxmlformats.org/officeDocument/2006/relationships/slideLayout" Target="../slideLayouts/slideLayout4702.xml"/><Relationship Id="rId511" Type="http://schemas.openxmlformats.org/officeDocument/2006/relationships/slideLayout" Target="../slideLayouts/slideLayout4825.xml"/><Relationship Id="rId553" Type="http://schemas.openxmlformats.org/officeDocument/2006/relationships/slideLayout" Target="../slideLayouts/slideLayout4867.xml"/><Relationship Id="rId85" Type="http://schemas.openxmlformats.org/officeDocument/2006/relationships/slideLayout" Target="../slideLayouts/slideLayout4399.xml"/><Relationship Id="rId150" Type="http://schemas.openxmlformats.org/officeDocument/2006/relationships/slideLayout" Target="../slideLayouts/slideLayout4464.xml"/><Relationship Id="rId192" Type="http://schemas.openxmlformats.org/officeDocument/2006/relationships/slideLayout" Target="../slideLayouts/slideLayout4506.xml"/><Relationship Id="rId206" Type="http://schemas.openxmlformats.org/officeDocument/2006/relationships/slideLayout" Target="../slideLayouts/slideLayout4520.xml"/><Relationship Id="rId413" Type="http://schemas.openxmlformats.org/officeDocument/2006/relationships/slideLayout" Target="../slideLayouts/slideLayout4727.xml"/><Relationship Id="rId248" Type="http://schemas.openxmlformats.org/officeDocument/2006/relationships/slideLayout" Target="../slideLayouts/slideLayout4562.xml"/><Relationship Id="rId455" Type="http://schemas.openxmlformats.org/officeDocument/2006/relationships/slideLayout" Target="../slideLayouts/slideLayout4769.xml"/><Relationship Id="rId497" Type="http://schemas.openxmlformats.org/officeDocument/2006/relationships/slideLayout" Target="../slideLayouts/slideLayout4811.xml"/><Relationship Id="rId12" Type="http://schemas.openxmlformats.org/officeDocument/2006/relationships/slideLayout" Target="../slideLayouts/slideLayout4326.xml"/><Relationship Id="rId108" Type="http://schemas.openxmlformats.org/officeDocument/2006/relationships/slideLayout" Target="../slideLayouts/slideLayout4422.xml"/><Relationship Id="rId315" Type="http://schemas.openxmlformats.org/officeDocument/2006/relationships/slideLayout" Target="../slideLayouts/slideLayout4629.xml"/><Relationship Id="rId357" Type="http://schemas.openxmlformats.org/officeDocument/2006/relationships/slideLayout" Target="../slideLayouts/slideLayout4671.xml"/><Relationship Id="rId522" Type="http://schemas.openxmlformats.org/officeDocument/2006/relationships/slideLayout" Target="../slideLayouts/slideLayout4836.xml"/><Relationship Id="rId54" Type="http://schemas.openxmlformats.org/officeDocument/2006/relationships/slideLayout" Target="../slideLayouts/slideLayout4368.xml"/><Relationship Id="rId96" Type="http://schemas.openxmlformats.org/officeDocument/2006/relationships/slideLayout" Target="../slideLayouts/slideLayout4410.xml"/><Relationship Id="rId161" Type="http://schemas.openxmlformats.org/officeDocument/2006/relationships/slideLayout" Target="../slideLayouts/slideLayout4475.xml"/><Relationship Id="rId217" Type="http://schemas.openxmlformats.org/officeDocument/2006/relationships/slideLayout" Target="../slideLayouts/slideLayout4531.xml"/><Relationship Id="rId399" Type="http://schemas.openxmlformats.org/officeDocument/2006/relationships/slideLayout" Target="../slideLayouts/slideLayout4713.xml"/><Relationship Id="rId564" Type="http://schemas.openxmlformats.org/officeDocument/2006/relationships/slideLayout" Target="../slideLayouts/slideLayout4878.xml"/><Relationship Id="rId259" Type="http://schemas.openxmlformats.org/officeDocument/2006/relationships/slideLayout" Target="../slideLayouts/slideLayout4573.xml"/><Relationship Id="rId424" Type="http://schemas.openxmlformats.org/officeDocument/2006/relationships/slideLayout" Target="../slideLayouts/slideLayout4738.xml"/><Relationship Id="rId466" Type="http://schemas.openxmlformats.org/officeDocument/2006/relationships/slideLayout" Target="../slideLayouts/slideLayout4780.xml"/><Relationship Id="rId23" Type="http://schemas.openxmlformats.org/officeDocument/2006/relationships/slideLayout" Target="../slideLayouts/slideLayout4337.xml"/><Relationship Id="rId119" Type="http://schemas.openxmlformats.org/officeDocument/2006/relationships/slideLayout" Target="../slideLayouts/slideLayout4433.xml"/><Relationship Id="rId270" Type="http://schemas.openxmlformats.org/officeDocument/2006/relationships/slideLayout" Target="../slideLayouts/slideLayout4584.xml"/><Relationship Id="rId326" Type="http://schemas.openxmlformats.org/officeDocument/2006/relationships/slideLayout" Target="../slideLayouts/slideLayout4640.xml"/><Relationship Id="rId533" Type="http://schemas.openxmlformats.org/officeDocument/2006/relationships/slideLayout" Target="../slideLayouts/slideLayout4847.xml"/><Relationship Id="rId65" Type="http://schemas.openxmlformats.org/officeDocument/2006/relationships/slideLayout" Target="../slideLayouts/slideLayout4379.xml"/><Relationship Id="rId130" Type="http://schemas.openxmlformats.org/officeDocument/2006/relationships/slideLayout" Target="../slideLayouts/slideLayout4444.xml"/><Relationship Id="rId368" Type="http://schemas.openxmlformats.org/officeDocument/2006/relationships/slideLayout" Target="../slideLayouts/slideLayout4682.xml"/><Relationship Id="rId575" Type="http://schemas.openxmlformats.org/officeDocument/2006/relationships/image" Target="../media/image3.png"/><Relationship Id="rId172" Type="http://schemas.openxmlformats.org/officeDocument/2006/relationships/slideLayout" Target="../slideLayouts/slideLayout4486.xml"/><Relationship Id="rId228" Type="http://schemas.openxmlformats.org/officeDocument/2006/relationships/slideLayout" Target="../slideLayouts/slideLayout4542.xml"/><Relationship Id="rId435" Type="http://schemas.openxmlformats.org/officeDocument/2006/relationships/slideLayout" Target="../slideLayouts/slideLayout4749.xml"/><Relationship Id="rId477" Type="http://schemas.openxmlformats.org/officeDocument/2006/relationships/slideLayout" Target="../slideLayouts/slideLayout4791.xml"/><Relationship Id="rId281" Type="http://schemas.openxmlformats.org/officeDocument/2006/relationships/slideLayout" Target="../slideLayouts/slideLayout4595.xml"/><Relationship Id="rId337" Type="http://schemas.openxmlformats.org/officeDocument/2006/relationships/slideLayout" Target="../slideLayouts/slideLayout4651.xml"/><Relationship Id="rId502" Type="http://schemas.openxmlformats.org/officeDocument/2006/relationships/slideLayout" Target="../slideLayouts/slideLayout4816.xml"/><Relationship Id="rId34" Type="http://schemas.openxmlformats.org/officeDocument/2006/relationships/slideLayout" Target="../slideLayouts/slideLayout4348.xml"/><Relationship Id="rId76" Type="http://schemas.openxmlformats.org/officeDocument/2006/relationships/slideLayout" Target="../slideLayouts/slideLayout4390.xml"/><Relationship Id="rId141" Type="http://schemas.openxmlformats.org/officeDocument/2006/relationships/slideLayout" Target="../slideLayouts/slideLayout4455.xml"/><Relationship Id="rId379" Type="http://schemas.openxmlformats.org/officeDocument/2006/relationships/slideLayout" Target="../slideLayouts/slideLayout4693.xml"/><Relationship Id="rId544" Type="http://schemas.openxmlformats.org/officeDocument/2006/relationships/slideLayout" Target="../slideLayouts/slideLayout4858.xml"/><Relationship Id="rId7" Type="http://schemas.openxmlformats.org/officeDocument/2006/relationships/slideLayout" Target="../slideLayouts/slideLayout4321.xml"/><Relationship Id="rId183" Type="http://schemas.openxmlformats.org/officeDocument/2006/relationships/slideLayout" Target="../slideLayouts/slideLayout4497.xml"/><Relationship Id="rId239" Type="http://schemas.openxmlformats.org/officeDocument/2006/relationships/slideLayout" Target="../slideLayouts/slideLayout4553.xml"/><Relationship Id="rId390" Type="http://schemas.openxmlformats.org/officeDocument/2006/relationships/slideLayout" Target="../slideLayouts/slideLayout4704.xml"/><Relationship Id="rId404" Type="http://schemas.openxmlformats.org/officeDocument/2006/relationships/slideLayout" Target="../slideLayouts/slideLayout4718.xml"/><Relationship Id="rId446" Type="http://schemas.openxmlformats.org/officeDocument/2006/relationships/slideLayout" Target="../slideLayouts/slideLayout4760.xml"/><Relationship Id="rId250" Type="http://schemas.openxmlformats.org/officeDocument/2006/relationships/slideLayout" Target="../slideLayouts/slideLayout4564.xml"/><Relationship Id="rId292" Type="http://schemas.openxmlformats.org/officeDocument/2006/relationships/slideLayout" Target="../slideLayouts/slideLayout4606.xml"/><Relationship Id="rId306" Type="http://schemas.openxmlformats.org/officeDocument/2006/relationships/slideLayout" Target="../slideLayouts/slideLayout4620.xml"/><Relationship Id="rId488" Type="http://schemas.openxmlformats.org/officeDocument/2006/relationships/slideLayout" Target="../slideLayouts/slideLayout4802.xml"/><Relationship Id="rId45" Type="http://schemas.openxmlformats.org/officeDocument/2006/relationships/slideLayout" Target="../slideLayouts/slideLayout4359.xml"/><Relationship Id="rId87" Type="http://schemas.openxmlformats.org/officeDocument/2006/relationships/slideLayout" Target="../slideLayouts/slideLayout4401.xml"/><Relationship Id="rId110" Type="http://schemas.openxmlformats.org/officeDocument/2006/relationships/slideLayout" Target="../slideLayouts/slideLayout4424.xml"/><Relationship Id="rId348" Type="http://schemas.openxmlformats.org/officeDocument/2006/relationships/slideLayout" Target="../slideLayouts/slideLayout4662.xml"/><Relationship Id="rId513" Type="http://schemas.openxmlformats.org/officeDocument/2006/relationships/slideLayout" Target="../slideLayouts/slideLayout4827.xml"/><Relationship Id="rId555" Type="http://schemas.openxmlformats.org/officeDocument/2006/relationships/slideLayout" Target="../slideLayouts/slideLayout4869.xml"/><Relationship Id="rId152" Type="http://schemas.openxmlformats.org/officeDocument/2006/relationships/slideLayout" Target="../slideLayouts/slideLayout4466.xml"/><Relationship Id="rId194" Type="http://schemas.openxmlformats.org/officeDocument/2006/relationships/slideLayout" Target="../slideLayouts/slideLayout4508.xml"/><Relationship Id="rId208" Type="http://schemas.openxmlformats.org/officeDocument/2006/relationships/slideLayout" Target="../slideLayouts/slideLayout4522.xml"/><Relationship Id="rId415" Type="http://schemas.openxmlformats.org/officeDocument/2006/relationships/slideLayout" Target="../slideLayouts/slideLayout4729.xml"/><Relationship Id="rId457" Type="http://schemas.openxmlformats.org/officeDocument/2006/relationships/slideLayout" Target="../slideLayouts/slideLayout4771.xml"/><Relationship Id="rId261" Type="http://schemas.openxmlformats.org/officeDocument/2006/relationships/slideLayout" Target="../slideLayouts/slideLayout4575.xml"/><Relationship Id="rId499" Type="http://schemas.openxmlformats.org/officeDocument/2006/relationships/slideLayout" Target="../slideLayouts/slideLayout4813.xml"/><Relationship Id="rId14" Type="http://schemas.openxmlformats.org/officeDocument/2006/relationships/slideLayout" Target="../slideLayouts/slideLayout4328.xml"/><Relationship Id="rId56" Type="http://schemas.openxmlformats.org/officeDocument/2006/relationships/slideLayout" Target="../slideLayouts/slideLayout4370.xml"/><Relationship Id="rId317" Type="http://schemas.openxmlformats.org/officeDocument/2006/relationships/slideLayout" Target="../slideLayouts/slideLayout4631.xml"/><Relationship Id="rId359" Type="http://schemas.openxmlformats.org/officeDocument/2006/relationships/slideLayout" Target="../slideLayouts/slideLayout4673.xml"/><Relationship Id="rId524" Type="http://schemas.openxmlformats.org/officeDocument/2006/relationships/slideLayout" Target="../slideLayouts/slideLayout4838.xml"/><Relationship Id="rId566" Type="http://schemas.openxmlformats.org/officeDocument/2006/relationships/slideLayout" Target="../slideLayouts/slideLayout4880.xml"/><Relationship Id="rId98" Type="http://schemas.openxmlformats.org/officeDocument/2006/relationships/slideLayout" Target="../slideLayouts/slideLayout4412.xml"/><Relationship Id="rId121" Type="http://schemas.openxmlformats.org/officeDocument/2006/relationships/slideLayout" Target="../slideLayouts/slideLayout4435.xml"/><Relationship Id="rId163" Type="http://schemas.openxmlformats.org/officeDocument/2006/relationships/slideLayout" Target="../slideLayouts/slideLayout4477.xml"/><Relationship Id="rId219" Type="http://schemas.openxmlformats.org/officeDocument/2006/relationships/slideLayout" Target="../slideLayouts/slideLayout4533.xml"/><Relationship Id="rId370" Type="http://schemas.openxmlformats.org/officeDocument/2006/relationships/slideLayout" Target="../slideLayouts/slideLayout4684.xml"/><Relationship Id="rId426" Type="http://schemas.openxmlformats.org/officeDocument/2006/relationships/slideLayout" Target="../slideLayouts/slideLayout4740.xml"/><Relationship Id="rId230" Type="http://schemas.openxmlformats.org/officeDocument/2006/relationships/slideLayout" Target="../slideLayouts/slideLayout4544.xml"/><Relationship Id="rId468" Type="http://schemas.openxmlformats.org/officeDocument/2006/relationships/slideLayout" Target="../slideLayouts/slideLayout4782.xml"/><Relationship Id="rId25" Type="http://schemas.openxmlformats.org/officeDocument/2006/relationships/slideLayout" Target="../slideLayouts/slideLayout4339.xml"/><Relationship Id="rId67" Type="http://schemas.openxmlformats.org/officeDocument/2006/relationships/slideLayout" Target="../slideLayouts/slideLayout4381.xml"/><Relationship Id="rId272" Type="http://schemas.openxmlformats.org/officeDocument/2006/relationships/slideLayout" Target="../slideLayouts/slideLayout4586.xml"/><Relationship Id="rId328" Type="http://schemas.openxmlformats.org/officeDocument/2006/relationships/slideLayout" Target="../slideLayouts/slideLayout4642.xml"/><Relationship Id="rId535" Type="http://schemas.openxmlformats.org/officeDocument/2006/relationships/slideLayout" Target="../slideLayouts/slideLayout4849.xml"/><Relationship Id="rId577" Type="http://schemas.openxmlformats.org/officeDocument/2006/relationships/image" Target="../media/image5.emf"/><Relationship Id="rId132" Type="http://schemas.openxmlformats.org/officeDocument/2006/relationships/slideLayout" Target="../slideLayouts/slideLayout4446.xml"/><Relationship Id="rId174" Type="http://schemas.openxmlformats.org/officeDocument/2006/relationships/slideLayout" Target="../slideLayouts/slideLayout4488.xml"/><Relationship Id="rId381" Type="http://schemas.openxmlformats.org/officeDocument/2006/relationships/slideLayout" Target="../slideLayouts/slideLayout4695.xml"/><Relationship Id="rId241" Type="http://schemas.openxmlformats.org/officeDocument/2006/relationships/slideLayout" Target="../slideLayouts/slideLayout4555.xml"/><Relationship Id="rId437" Type="http://schemas.openxmlformats.org/officeDocument/2006/relationships/slideLayout" Target="../slideLayouts/slideLayout4751.xml"/><Relationship Id="rId479" Type="http://schemas.openxmlformats.org/officeDocument/2006/relationships/slideLayout" Target="../slideLayouts/slideLayout4793.xml"/><Relationship Id="rId36" Type="http://schemas.openxmlformats.org/officeDocument/2006/relationships/slideLayout" Target="../slideLayouts/slideLayout4350.xml"/><Relationship Id="rId283" Type="http://schemas.openxmlformats.org/officeDocument/2006/relationships/slideLayout" Target="../slideLayouts/slideLayout4597.xml"/><Relationship Id="rId339" Type="http://schemas.openxmlformats.org/officeDocument/2006/relationships/slideLayout" Target="../slideLayouts/slideLayout4653.xml"/><Relationship Id="rId490" Type="http://schemas.openxmlformats.org/officeDocument/2006/relationships/slideLayout" Target="../slideLayouts/slideLayout4804.xml"/><Relationship Id="rId504" Type="http://schemas.openxmlformats.org/officeDocument/2006/relationships/slideLayout" Target="../slideLayouts/slideLayout4818.xml"/><Relationship Id="rId546" Type="http://schemas.openxmlformats.org/officeDocument/2006/relationships/slideLayout" Target="../slideLayouts/slideLayout4860.xml"/><Relationship Id="rId78" Type="http://schemas.openxmlformats.org/officeDocument/2006/relationships/slideLayout" Target="../slideLayouts/slideLayout4392.xml"/><Relationship Id="rId101" Type="http://schemas.openxmlformats.org/officeDocument/2006/relationships/slideLayout" Target="../slideLayouts/slideLayout4415.xml"/><Relationship Id="rId143" Type="http://schemas.openxmlformats.org/officeDocument/2006/relationships/slideLayout" Target="../slideLayouts/slideLayout4457.xml"/><Relationship Id="rId185" Type="http://schemas.openxmlformats.org/officeDocument/2006/relationships/slideLayout" Target="../slideLayouts/slideLayout4499.xml"/><Relationship Id="rId350" Type="http://schemas.openxmlformats.org/officeDocument/2006/relationships/slideLayout" Target="../slideLayouts/slideLayout4664.xml"/><Relationship Id="rId406" Type="http://schemas.openxmlformats.org/officeDocument/2006/relationships/slideLayout" Target="../slideLayouts/slideLayout4720.xml"/><Relationship Id="rId9" Type="http://schemas.openxmlformats.org/officeDocument/2006/relationships/slideLayout" Target="../slideLayouts/slideLayout4323.xml"/><Relationship Id="rId210" Type="http://schemas.openxmlformats.org/officeDocument/2006/relationships/slideLayout" Target="../slideLayouts/slideLayout4524.xml"/><Relationship Id="rId392" Type="http://schemas.openxmlformats.org/officeDocument/2006/relationships/slideLayout" Target="../slideLayouts/slideLayout4706.xml"/><Relationship Id="rId448" Type="http://schemas.openxmlformats.org/officeDocument/2006/relationships/slideLayout" Target="../slideLayouts/slideLayout4762.xml"/><Relationship Id="rId252" Type="http://schemas.openxmlformats.org/officeDocument/2006/relationships/slideLayout" Target="../slideLayouts/slideLayout4566.xml"/><Relationship Id="rId294" Type="http://schemas.openxmlformats.org/officeDocument/2006/relationships/slideLayout" Target="../slideLayouts/slideLayout4608.xml"/><Relationship Id="rId308" Type="http://schemas.openxmlformats.org/officeDocument/2006/relationships/slideLayout" Target="../slideLayouts/slideLayout4622.xml"/><Relationship Id="rId515" Type="http://schemas.openxmlformats.org/officeDocument/2006/relationships/slideLayout" Target="../slideLayouts/slideLayout4829.xml"/><Relationship Id="rId47" Type="http://schemas.openxmlformats.org/officeDocument/2006/relationships/slideLayout" Target="../slideLayouts/slideLayout4361.xml"/><Relationship Id="rId68" Type="http://schemas.openxmlformats.org/officeDocument/2006/relationships/slideLayout" Target="../slideLayouts/slideLayout4382.xml"/><Relationship Id="rId89" Type="http://schemas.openxmlformats.org/officeDocument/2006/relationships/slideLayout" Target="../slideLayouts/slideLayout4403.xml"/><Relationship Id="rId112" Type="http://schemas.openxmlformats.org/officeDocument/2006/relationships/slideLayout" Target="../slideLayouts/slideLayout4426.xml"/><Relationship Id="rId133" Type="http://schemas.openxmlformats.org/officeDocument/2006/relationships/slideLayout" Target="../slideLayouts/slideLayout4447.xml"/><Relationship Id="rId154" Type="http://schemas.openxmlformats.org/officeDocument/2006/relationships/slideLayout" Target="../slideLayouts/slideLayout4468.xml"/><Relationship Id="rId175" Type="http://schemas.openxmlformats.org/officeDocument/2006/relationships/slideLayout" Target="../slideLayouts/slideLayout4489.xml"/><Relationship Id="rId340" Type="http://schemas.openxmlformats.org/officeDocument/2006/relationships/slideLayout" Target="../slideLayouts/slideLayout4654.xml"/><Relationship Id="rId361" Type="http://schemas.openxmlformats.org/officeDocument/2006/relationships/slideLayout" Target="../slideLayouts/slideLayout4675.xml"/><Relationship Id="rId557" Type="http://schemas.openxmlformats.org/officeDocument/2006/relationships/slideLayout" Target="../slideLayouts/slideLayout4871.xml"/><Relationship Id="rId578" Type="http://schemas.openxmlformats.org/officeDocument/2006/relationships/image" Target="../media/image6.emf"/><Relationship Id="rId196" Type="http://schemas.openxmlformats.org/officeDocument/2006/relationships/slideLayout" Target="../slideLayouts/slideLayout4510.xml"/><Relationship Id="rId200" Type="http://schemas.openxmlformats.org/officeDocument/2006/relationships/slideLayout" Target="../slideLayouts/slideLayout4514.xml"/><Relationship Id="rId382" Type="http://schemas.openxmlformats.org/officeDocument/2006/relationships/slideLayout" Target="../slideLayouts/slideLayout4696.xml"/><Relationship Id="rId417" Type="http://schemas.openxmlformats.org/officeDocument/2006/relationships/slideLayout" Target="../slideLayouts/slideLayout4731.xml"/><Relationship Id="rId438" Type="http://schemas.openxmlformats.org/officeDocument/2006/relationships/slideLayout" Target="../slideLayouts/slideLayout4752.xml"/><Relationship Id="rId459" Type="http://schemas.openxmlformats.org/officeDocument/2006/relationships/slideLayout" Target="../slideLayouts/slideLayout4773.xml"/><Relationship Id="rId16" Type="http://schemas.openxmlformats.org/officeDocument/2006/relationships/slideLayout" Target="../slideLayouts/slideLayout4330.xml"/><Relationship Id="rId221" Type="http://schemas.openxmlformats.org/officeDocument/2006/relationships/slideLayout" Target="../slideLayouts/slideLayout4535.xml"/><Relationship Id="rId242" Type="http://schemas.openxmlformats.org/officeDocument/2006/relationships/slideLayout" Target="../slideLayouts/slideLayout4556.xml"/><Relationship Id="rId263" Type="http://schemas.openxmlformats.org/officeDocument/2006/relationships/slideLayout" Target="../slideLayouts/slideLayout4577.xml"/><Relationship Id="rId284" Type="http://schemas.openxmlformats.org/officeDocument/2006/relationships/slideLayout" Target="../slideLayouts/slideLayout4598.xml"/><Relationship Id="rId319" Type="http://schemas.openxmlformats.org/officeDocument/2006/relationships/slideLayout" Target="../slideLayouts/slideLayout4633.xml"/><Relationship Id="rId470" Type="http://schemas.openxmlformats.org/officeDocument/2006/relationships/slideLayout" Target="../slideLayouts/slideLayout4784.xml"/><Relationship Id="rId491" Type="http://schemas.openxmlformats.org/officeDocument/2006/relationships/slideLayout" Target="../slideLayouts/slideLayout4805.xml"/><Relationship Id="rId505" Type="http://schemas.openxmlformats.org/officeDocument/2006/relationships/slideLayout" Target="../slideLayouts/slideLayout4819.xml"/><Relationship Id="rId526" Type="http://schemas.openxmlformats.org/officeDocument/2006/relationships/slideLayout" Target="../slideLayouts/slideLayout4840.xml"/><Relationship Id="rId37" Type="http://schemas.openxmlformats.org/officeDocument/2006/relationships/slideLayout" Target="../slideLayouts/slideLayout4351.xml"/><Relationship Id="rId58" Type="http://schemas.openxmlformats.org/officeDocument/2006/relationships/slideLayout" Target="../slideLayouts/slideLayout4372.xml"/><Relationship Id="rId79" Type="http://schemas.openxmlformats.org/officeDocument/2006/relationships/slideLayout" Target="../slideLayouts/slideLayout4393.xml"/><Relationship Id="rId102" Type="http://schemas.openxmlformats.org/officeDocument/2006/relationships/slideLayout" Target="../slideLayouts/slideLayout4416.xml"/><Relationship Id="rId123" Type="http://schemas.openxmlformats.org/officeDocument/2006/relationships/slideLayout" Target="../slideLayouts/slideLayout4437.xml"/><Relationship Id="rId144" Type="http://schemas.openxmlformats.org/officeDocument/2006/relationships/slideLayout" Target="../slideLayouts/slideLayout4458.xml"/><Relationship Id="rId330" Type="http://schemas.openxmlformats.org/officeDocument/2006/relationships/slideLayout" Target="../slideLayouts/slideLayout4644.xml"/><Relationship Id="rId547" Type="http://schemas.openxmlformats.org/officeDocument/2006/relationships/slideLayout" Target="../slideLayouts/slideLayout4861.xml"/><Relationship Id="rId568" Type="http://schemas.openxmlformats.org/officeDocument/2006/relationships/slideLayout" Target="../slideLayouts/slideLayout4882.xml"/><Relationship Id="rId90" Type="http://schemas.openxmlformats.org/officeDocument/2006/relationships/slideLayout" Target="../slideLayouts/slideLayout4404.xml"/><Relationship Id="rId165" Type="http://schemas.openxmlformats.org/officeDocument/2006/relationships/slideLayout" Target="../slideLayouts/slideLayout4479.xml"/><Relationship Id="rId186" Type="http://schemas.openxmlformats.org/officeDocument/2006/relationships/slideLayout" Target="../slideLayouts/slideLayout4500.xml"/><Relationship Id="rId351" Type="http://schemas.openxmlformats.org/officeDocument/2006/relationships/slideLayout" Target="../slideLayouts/slideLayout4665.xml"/><Relationship Id="rId372" Type="http://schemas.openxmlformats.org/officeDocument/2006/relationships/slideLayout" Target="../slideLayouts/slideLayout4686.xml"/><Relationship Id="rId393" Type="http://schemas.openxmlformats.org/officeDocument/2006/relationships/slideLayout" Target="../slideLayouts/slideLayout4707.xml"/><Relationship Id="rId407" Type="http://schemas.openxmlformats.org/officeDocument/2006/relationships/slideLayout" Target="../slideLayouts/slideLayout4721.xml"/><Relationship Id="rId428" Type="http://schemas.openxmlformats.org/officeDocument/2006/relationships/slideLayout" Target="../slideLayouts/slideLayout4742.xml"/><Relationship Id="rId449" Type="http://schemas.openxmlformats.org/officeDocument/2006/relationships/slideLayout" Target="../slideLayouts/slideLayout4763.xml"/><Relationship Id="rId211" Type="http://schemas.openxmlformats.org/officeDocument/2006/relationships/slideLayout" Target="../slideLayouts/slideLayout4525.xml"/><Relationship Id="rId232" Type="http://schemas.openxmlformats.org/officeDocument/2006/relationships/slideLayout" Target="../slideLayouts/slideLayout4546.xml"/><Relationship Id="rId253" Type="http://schemas.openxmlformats.org/officeDocument/2006/relationships/slideLayout" Target="../slideLayouts/slideLayout4567.xml"/><Relationship Id="rId274" Type="http://schemas.openxmlformats.org/officeDocument/2006/relationships/slideLayout" Target="../slideLayouts/slideLayout4588.xml"/><Relationship Id="rId295" Type="http://schemas.openxmlformats.org/officeDocument/2006/relationships/slideLayout" Target="../slideLayouts/slideLayout4609.xml"/><Relationship Id="rId309" Type="http://schemas.openxmlformats.org/officeDocument/2006/relationships/slideLayout" Target="../slideLayouts/slideLayout4623.xml"/><Relationship Id="rId460" Type="http://schemas.openxmlformats.org/officeDocument/2006/relationships/slideLayout" Target="../slideLayouts/slideLayout4774.xml"/><Relationship Id="rId481" Type="http://schemas.openxmlformats.org/officeDocument/2006/relationships/slideLayout" Target="../slideLayouts/slideLayout4795.xml"/><Relationship Id="rId516" Type="http://schemas.openxmlformats.org/officeDocument/2006/relationships/slideLayout" Target="../slideLayouts/slideLayout4830.xml"/><Relationship Id="rId27" Type="http://schemas.openxmlformats.org/officeDocument/2006/relationships/slideLayout" Target="../slideLayouts/slideLayout4341.xml"/><Relationship Id="rId48" Type="http://schemas.openxmlformats.org/officeDocument/2006/relationships/slideLayout" Target="../slideLayouts/slideLayout4362.xml"/><Relationship Id="rId69" Type="http://schemas.openxmlformats.org/officeDocument/2006/relationships/slideLayout" Target="../slideLayouts/slideLayout4383.xml"/><Relationship Id="rId113" Type="http://schemas.openxmlformats.org/officeDocument/2006/relationships/slideLayout" Target="../slideLayouts/slideLayout4427.xml"/><Relationship Id="rId134" Type="http://schemas.openxmlformats.org/officeDocument/2006/relationships/slideLayout" Target="../slideLayouts/slideLayout4448.xml"/><Relationship Id="rId320" Type="http://schemas.openxmlformats.org/officeDocument/2006/relationships/slideLayout" Target="../slideLayouts/slideLayout4634.xml"/><Relationship Id="rId537" Type="http://schemas.openxmlformats.org/officeDocument/2006/relationships/slideLayout" Target="../slideLayouts/slideLayout4851.xml"/><Relationship Id="rId558" Type="http://schemas.openxmlformats.org/officeDocument/2006/relationships/slideLayout" Target="../slideLayouts/slideLayout4872.xml"/><Relationship Id="rId579" Type="http://schemas.openxmlformats.org/officeDocument/2006/relationships/image" Target="../media/image7.emf"/><Relationship Id="rId80" Type="http://schemas.openxmlformats.org/officeDocument/2006/relationships/slideLayout" Target="../slideLayouts/slideLayout4394.xml"/><Relationship Id="rId155" Type="http://schemas.openxmlformats.org/officeDocument/2006/relationships/slideLayout" Target="../slideLayouts/slideLayout4469.xml"/><Relationship Id="rId176" Type="http://schemas.openxmlformats.org/officeDocument/2006/relationships/slideLayout" Target="../slideLayouts/slideLayout4490.xml"/><Relationship Id="rId197" Type="http://schemas.openxmlformats.org/officeDocument/2006/relationships/slideLayout" Target="../slideLayouts/slideLayout4511.xml"/><Relationship Id="rId341" Type="http://schemas.openxmlformats.org/officeDocument/2006/relationships/slideLayout" Target="../slideLayouts/slideLayout4655.xml"/><Relationship Id="rId362" Type="http://schemas.openxmlformats.org/officeDocument/2006/relationships/slideLayout" Target="../slideLayouts/slideLayout4676.xml"/><Relationship Id="rId383" Type="http://schemas.openxmlformats.org/officeDocument/2006/relationships/slideLayout" Target="../slideLayouts/slideLayout4697.xml"/><Relationship Id="rId418" Type="http://schemas.openxmlformats.org/officeDocument/2006/relationships/slideLayout" Target="../slideLayouts/slideLayout4732.xml"/><Relationship Id="rId439" Type="http://schemas.openxmlformats.org/officeDocument/2006/relationships/slideLayout" Target="../slideLayouts/slideLayout4753.xml"/><Relationship Id="rId201" Type="http://schemas.openxmlformats.org/officeDocument/2006/relationships/slideLayout" Target="../slideLayouts/slideLayout4515.xml"/><Relationship Id="rId222" Type="http://schemas.openxmlformats.org/officeDocument/2006/relationships/slideLayout" Target="../slideLayouts/slideLayout4536.xml"/><Relationship Id="rId243" Type="http://schemas.openxmlformats.org/officeDocument/2006/relationships/slideLayout" Target="../slideLayouts/slideLayout4557.xml"/><Relationship Id="rId264" Type="http://schemas.openxmlformats.org/officeDocument/2006/relationships/slideLayout" Target="../slideLayouts/slideLayout4578.xml"/><Relationship Id="rId285" Type="http://schemas.openxmlformats.org/officeDocument/2006/relationships/slideLayout" Target="../slideLayouts/slideLayout4599.xml"/><Relationship Id="rId450" Type="http://schemas.openxmlformats.org/officeDocument/2006/relationships/slideLayout" Target="../slideLayouts/slideLayout4764.xml"/><Relationship Id="rId471" Type="http://schemas.openxmlformats.org/officeDocument/2006/relationships/slideLayout" Target="../slideLayouts/slideLayout4785.xml"/><Relationship Id="rId506" Type="http://schemas.openxmlformats.org/officeDocument/2006/relationships/slideLayout" Target="../slideLayouts/slideLayout4820.xml"/><Relationship Id="rId17" Type="http://schemas.openxmlformats.org/officeDocument/2006/relationships/slideLayout" Target="../slideLayouts/slideLayout4331.xml"/><Relationship Id="rId38" Type="http://schemas.openxmlformats.org/officeDocument/2006/relationships/slideLayout" Target="../slideLayouts/slideLayout4352.xml"/><Relationship Id="rId59" Type="http://schemas.openxmlformats.org/officeDocument/2006/relationships/slideLayout" Target="../slideLayouts/slideLayout4373.xml"/><Relationship Id="rId103" Type="http://schemas.openxmlformats.org/officeDocument/2006/relationships/slideLayout" Target="../slideLayouts/slideLayout4417.xml"/><Relationship Id="rId124" Type="http://schemas.openxmlformats.org/officeDocument/2006/relationships/slideLayout" Target="../slideLayouts/slideLayout4438.xml"/><Relationship Id="rId310" Type="http://schemas.openxmlformats.org/officeDocument/2006/relationships/slideLayout" Target="../slideLayouts/slideLayout4624.xml"/><Relationship Id="rId492" Type="http://schemas.openxmlformats.org/officeDocument/2006/relationships/slideLayout" Target="../slideLayouts/slideLayout4806.xml"/><Relationship Id="rId527" Type="http://schemas.openxmlformats.org/officeDocument/2006/relationships/slideLayout" Target="../slideLayouts/slideLayout4841.xml"/><Relationship Id="rId548" Type="http://schemas.openxmlformats.org/officeDocument/2006/relationships/slideLayout" Target="../slideLayouts/slideLayout4862.xml"/><Relationship Id="rId569" Type="http://schemas.openxmlformats.org/officeDocument/2006/relationships/slideLayout" Target="../slideLayouts/slideLayout4883.xml"/><Relationship Id="rId70" Type="http://schemas.openxmlformats.org/officeDocument/2006/relationships/slideLayout" Target="../slideLayouts/slideLayout4384.xml"/><Relationship Id="rId91" Type="http://schemas.openxmlformats.org/officeDocument/2006/relationships/slideLayout" Target="../slideLayouts/slideLayout4405.xml"/><Relationship Id="rId145" Type="http://schemas.openxmlformats.org/officeDocument/2006/relationships/slideLayout" Target="../slideLayouts/slideLayout4459.xml"/><Relationship Id="rId166" Type="http://schemas.openxmlformats.org/officeDocument/2006/relationships/slideLayout" Target="../slideLayouts/slideLayout4480.xml"/><Relationship Id="rId187" Type="http://schemas.openxmlformats.org/officeDocument/2006/relationships/slideLayout" Target="../slideLayouts/slideLayout4501.xml"/><Relationship Id="rId331" Type="http://schemas.openxmlformats.org/officeDocument/2006/relationships/slideLayout" Target="../slideLayouts/slideLayout4645.xml"/><Relationship Id="rId352" Type="http://schemas.openxmlformats.org/officeDocument/2006/relationships/slideLayout" Target="../slideLayouts/slideLayout4666.xml"/><Relationship Id="rId373" Type="http://schemas.openxmlformats.org/officeDocument/2006/relationships/slideLayout" Target="../slideLayouts/slideLayout4687.xml"/><Relationship Id="rId394" Type="http://schemas.openxmlformats.org/officeDocument/2006/relationships/slideLayout" Target="../slideLayouts/slideLayout4708.xml"/><Relationship Id="rId408" Type="http://schemas.openxmlformats.org/officeDocument/2006/relationships/slideLayout" Target="../slideLayouts/slideLayout4722.xml"/><Relationship Id="rId429" Type="http://schemas.openxmlformats.org/officeDocument/2006/relationships/slideLayout" Target="../slideLayouts/slideLayout4743.xml"/><Relationship Id="rId1" Type="http://schemas.openxmlformats.org/officeDocument/2006/relationships/slideLayout" Target="../slideLayouts/slideLayout4315.xml"/><Relationship Id="rId212" Type="http://schemas.openxmlformats.org/officeDocument/2006/relationships/slideLayout" Target="../slideLayouts/slideLayout4526.xml"/><Relationship Id="rId233" Type="http://schemas.openxmlformats.org/officeDocument/2006/relationships/slideLayout" Target="../slideLayouts/slideLayout4547.xml"/><Relationship Id="rId254" Type="http://schemas.openxmlformats.org/officeDocument/2006/relationships/slideLayout" Target="../slideLayouts/slideLayout4568.xml"/><Relationship Id="rId440" Type="http://schemas.openxmlformats.org/officeDocument/2006/relationships/slideLayout" Target="../slideLayouts/slideLayout4754.xml"/><Relationship Id="rId28" Type="http://schemas.openxmlformats.org/officeDocument/2006/relationships/slideLayout" Target="../slideLayouts/slideLayout4342.xml"/><Relationship Id="rId49" Type="http://schemas.openxmlformats.org/officeDocument/2006/relationships/slideLayout" Target="../slideLayouts/slideLayout4363.xml"/><Relationship Id="rId114" Type="http://schemas.openxmlformats.org/officeDocument/2006/relationships/slideLayout" Target="../slideLayouts/slideLayout4428.xml"/><Relationship Id="rId275" Type="http://schemas.openxmlformats.org/officeDocument/2006/relationships/slideLayout" Target="../slideLayouts/slideLayout4589.xml"/><Relationship Id="rId296" Type="http://schemas.openxmlformats.org/officeDocument/2006/relationships/slideLayout" Target="../slideLayouts/slideLayout4610.xml"/><Relationship Id="rId300" Type="http://schemas.openxmlformats.org/officeDocument/2006/relationships/slideLayout" Target="../slideLayouts/slideLayout4614.xml"/><Relationship Id="rId461" Type="http://schemas.openxmlformats.org/officeDocument/2006/relationships/slideLayout" Target="../slideLayouts/slideLayout4775.xml"/><Relationship Id="rId482" Type="http://schemas.openxmlformats.org/officeDocument/2006/relationships/slideLayout" Target="../slideLayouts/slideLayout4796.xml"/><Relationship Id="rId517" Type="http://schemas.openxmlformats.org/officeDocument/2006/relationships/slideLayout" Target="../slideLayouts/slideLayout4831.xml"/><Relationship Id="rId538" Type="http://schemas.openxmlformats.org/officeDocument/2006/relationships/slideLayout" Target="../slideLayouts/slideLayout4852.xml"/><Relationship Id="rId559" Type="http://schemas.openxmlformats.org/officeDocument/2006/relationships/slideLayout" Target="../slideLayouts/slideLayout4873.xml"/><Relationship Id="rId60" Type="http://schemas.openxmlformats.org/officeDocument/2006/relationships/slideLayout" Target="../slideLayouts/slideLayout4374.xml"/><Relationship Id="rId81" Type="http://schemas.openxmlformats.org/officeDocument/2006/relationships/slideLayout" Target="../slideLayouts/slideLayout4395.xml"/><Relationship Id="rId135" Type="http://schemas.openxmlformats.org/officeDocument/2006/relationships/slideLayout" Target="../slideLayouts/slideLayout4449.xml"/><Relationship Id="rId156" Type="http://schemas.openxmlformats.org/officeDocument/2006/relationships/slideLayout" Target="../slideLayouts/slideLayout4470.xml"/><Relationship Id="rId177" Type="http://schemas.openxmlformats.org/officeDocument/2006/relationships/slideLayout" Target="../slideLayouts/slideLayout4491.xml"/><Relationship Id="rId198" Type="http://schemas.openxmlformats.org/officeDocument/2006/relationships/slideLayout" Target="../slideLayouts/slideLayout4512.xml"/><Relationship Id="rId321" Type="http://schemas.openxmlformats.org/officeDocument/2006/relationships/slideLayout" Target="../slideLayouts/slideLayout4635.xml"/><Relationship Id="rId342" Type="http://schemas.openxmlformats.org/officeDocument/2006/relationships/slideLayout" Target="../slideLayouts/slideLayout4656.xml"/><Relationship Id="rId363" Type="http://schemas.openxmlformats.org/officeDocument/2006/relationships/slideLayout" Target="../slideLayouts/slideLayout4677.xml"/><Relationship Id="rId384" Type="http://schemas.openxmlformats.org/officeDocument/2006/relationships/slideLayout" Target="../slideLayouts/slideLayout4698.xml"/><Relationship Id="rId419" Type="http://schemas.openxmlformats.org/officeDocument/2006/relationships/slideLayout" Target="../slideLayouts/slideLayout4733.xml"/><Relationship Id="rId570" Type="http://schemas.openxmlformats.org/officeDocument/2006/relationships/theme" Target="../theme/theme9.xml"/><Relationship Id="rId202" Type="http://schemas.openxmlformats.org/officeDocument/2006/relationships/slideLayout" Target="../slideLayouts/slideLayout4516.xml"/><Relationship Id="rId223" Type="http://schemas.openxmlformats.org/officeDocument/2006/relationships/slideLayout" Target="../slideLayouts/slideLayout4537.xml"/><Relationship Id="rId244" Type="http://schemas.openxmlformats.org/officeDocument/2006/relationships/slideLayout" Target="../slideLayouts/slideLayout4558.xml"/><Relationship Id="rId430" Type="http://schemas.openxmlformats.org/officeDocument/2006/relationships/slideLayout" Target="../slideLayouts/slideLayout4744.xml"/><Relationship Id="rId18" Type="http://schemas.openxmlformats.org/officeDocument/2006/relationships/slideLayout" Target="../slideLayouts/slideLayout4332.xml"/><Relationship Id="rId39" Type="http://schemas.openxmlformats.org/officeDocument/2006/relationships/slideLayout" Target="../slideLayouts/slideLayout4353.xml"/><Relationship Id="rId265" Type="http://schemas.openxmlformats.org/officeDocument/2006/relationships/slideLayout" Target="../slideLayouts/slideLayout4579.xml"/><Relationship Id="rId286" Type="http://schemas.openxmlformats.org/officeDocument/2006/relationships/slideLayout" Target="../slideLayouts/slideLayout4600.xml"/><Relationship Id="rId451" Type="http://schemas.openxmlformats.org/officeDocument/2006/relationships/slideLayout" Target="../slideLayouts/slideLayout4765.xml"/><Relationship Id="rId472" Type="http://schemas.openxmlformats.org/officeDocument/2006/relationships/slideLayout" Target="../slideLayouts/slideLayout4786.xml"/><Relationship Id="rId493" Type="http://schemas.openxmlformats.org/officeDocument/2006/relationships/slideLayout" Target="../slideLayouts/slideLayout4807.xml"/><Relationship Id="rId507" Type="http://schemas.openxmlformats.org/officeDocument/2006/relationships/slideLayout" Target="../slideLayouts/slideLayout4821.xml"/><Relationship Id="rId528" Type="http://schemas.openxmlformats.org/officeDocument/2006/relationships/slideLayout" Target="../slideLayouts/slideLayout4842.xml"/><Relationship Id="rId549" Type="http://schemas.openxmlformats.org/officeDocument/2006/relationships/slideLayout" Target="../slideLayouts/slideLayout4863.xml"/><Relationship Id="rId50" Type="http://schemas.openxmlformats.org/officeDocument/2006/relationships/slideLayout" Target="../slideLayouts/slideLayout4364.xml"/><Relationship Id="rId104" Type="http://schemas.openxmlformats.org/officeDocument/2006/relationships/slideLayout" Target="../slideLayouts/slideLayout4418.xml"/><Relationship Id="rId125" Type="http://schemas.openxmlformats.org/officeDocument/2006/relationships/slideLayout" Target="../slideLayouts/slideLayout4439.xml"/><Relationship Id="rId146" Type="http://schemas.openxmlformats.org/officeDocument/2006/relationships/slideLayout" Target="../slideLayouts/slideLayout4460.xml"/><Relationship Id="rId167" Type="http://schemas.openxmlformats.org/officeDocument/2006/relationships/slideLayout" Target="../slideLayouts/slideLayout4481.xml"/><Relationship Id="rId188" Type="http://schemas.openxmlformats.org/officeDocument/2006/relationships/slideLayout" Target="../slideLayouts/slideLayout4502.xml"/><Relationship Id="rId311" Type="http://schemas.openxmlformats.org/officeDocument/2006/relationships/slideLayout" Target="../slideLayouts/slideLayout4625.xml"/><Relationship Id="rId332" Type="http://schemas.openxmlformats.org/officeDocument/2006/relationships/slideLayout" Target="../slideLayouts/slideLayout4646.xml"/><Relationship Id="rId353" Type="http://schemas.openxmlformats.org/officeDocument/2006/relationships/slideLayout" Target="../slideLayouts/slideLayout4667.xml"/><Relationship Id="rId374" Type="http://schemas.openxmlformats.org/officeDocument/2006/relationships/slideLayout" Target="../slideLayouts/slideLayout4688.xml"/><Relationship Id="rId395" Type="http://schemas.openxmlformats.org/officeDocument/2006/relationships/slideLayout" Target="../slideLayouts/slideLayout4709.xml"/><Relationship Id="rId409" Type="http://schemas.openxmlformats.org/officeDocument/2006/relationships/slideLayout" Target="../slideLayouts/slideLayout4723.xml"/><Relationship Id="rId560" Type="http://schemas.openxmlformats.org/officeDocument/2006/relationships/slideLayout" Target="../slideLayouts/slideLayout4874.xml"/><Relationship Id="rId71" Type="http://schemas.openxmlformats.org/officeDocument/2006/relationships/slideLayout" Target="../slideLayouts/slideLayout4385.xml"/><Relationship Id="rId92" Type="http://schemas.openxmlformats.org/officeDocument/2006/relationships/slideLayout" Target="../slideLayouts/slideLayout4406.xml"/><Relationship Id="rId213" Type="http://schemas.openxmlformats.org/officeDocument/2006/relationships/slideLayout" Target="../slideLayouts/slideLayout4527.xml"/><Relationship Id="rId234" Type="http://schemas.openxmlformats.org/officeDocument/2006/relationships/slideLayout" Target="../slideLayouts/slideLayout4548.xml"/><Relationship Id="rId420" Type="http://schemas.openxmlformats.org/officeDocument/2006/relationships/slideLayout" Target="../slideLayouts/slideLayout4734.xml"/><Relationship Id="rId2" Type="http://schemas.openxmlformats.org/officeDocument/2006/relationships/slideLayout" Target="../slideLayouts/slideLayout4316.xml"/><Relationship Id="rId29" Type="http://schemas.openxmlformats.org/officeDocument/2006/relationships/slideLayout" Target="../slideLayouts/slideLayout4343.xml"/><Relationship Id="rId255" Type="http://schemas.openxmlformats.org/officeDocument/2006/relationships/slideLayout" Target="../slideLayouts/slideLayout4569.xml"/><Relationship Id="rId276" Type="http://schemas.openxmlformats.org/officeDocument/2006/relationships/slideLayout" Target="../slideLayouts/slideLayout4590.xml"/><Relationship Id="rId297" Type="http://schemas.openxmlformats.org/officeDocument/2006/relationships/slideLayout" Target="../slideLayouts/slideLayout4611.xml"/><Relationship Id="rId441" Type="http://schemas.openxmlformats.org/officeDocument/2006/relationships/slideLayout" Target="../slideLayouts/slideLayout4755.xml"/><Relationship Id="rId462" Type="http://schemas.openxmlformats.org/officeDocument/2006/relationships/slideLayout" Target="../slideLayouts/slideLayout4776.xml"/><Relationship Id="rId483" Type="http://schemas.openxmlformats.org/officeDocument/2006/relationships/slideLayout" Target="../slideLayouts/slideLayout4797.xml"/><Relationship Id="rId518" Type="http://schemas.openxmlformats.org/officeDocument/2006/relationships/slideLayout" Target="../slideLayouts/slideLayout4832.xml"/><Relationship Id="rId539" Type="http://schemas.openxmlformats.org/officeDocument/2006/relationships/slideLayout" Target="../slideLayouts/slideLayout4853.xml"/><Relationship Id="rId40" Type="http://schemas.openxmlformats.org/officeDocument/2006/relationships/slideLayout" Target="../slideLayouts/slideLayout4354.xml"/><Relationship Id="rId115" Type="http://schemas.openxmlformats.org/officeDocument/2006/relationships/slideLayout" Target="../slideLayouts/slideLayout4429.xml"/><Relationship Id="rId136" Type="http://schemas.openxmlformats.org/officeDocument/2006/relationships/slideLayout" Target="../slideLayouts/slideLayout4450.xml"/><Relationship Id="rId157" Type="http://schemas.openxmlformats.org/officeDocument/2006/relationships/slideLayout" Target="../slideLayouts/slideLayout4471.xml"/><Relationship Id="rId178" Type="http://schemas.openxmlformats.org/officeDocument/2006/relationships/slideLayout" Target="../slideLayouts/slideLayout4492.xml"/><Relationship Id="rId301" Type="http://schemas.openxmlformats.org/officeDocument/2006/relationships/slideLayout" Target="../slideLayouts/slideLayout4615.xml"/><Relationship Id="rId322" Type="http://schemas.openxmlformats.org/officeDocument/2006/relationships/slideLayout" Target="../slideLayouts/slideLayout4636.xml"/><Relationship Id="rId343" Type="http://schemas.openxmlformats.org/officeDocument/2006/relationships/slideLayout" Target="../slideLayouts/slideLayout4657.xml"/><Relationship Id="rId364" Type="http://schemas.openxmlformats.org/officeDocument/2006/relationships/slideLayout" Target="../slideLayouts/slideLayout4678.xml"/><Relationship Id="rId550" Type="http://schemas.openxmlformats.org/officeDocument/2006/relationships/slideLayout" Target="../slideLayouts/slideLayout4864.xml"/><Relationship Id="rId61" Type="http://schemas.openxmlformats.org/officeDocument/2006/relationships/slideLayout" Target="../slideLayouts/slideLayout4375.xml"/><Relationship Id="rId82" Type="http://schemas.openxmlformats.org/officeDocument/2006/relationships/slideLayout" Target="../slideLayouts/slideLayout4396.xml"/><Relationship Id="rId199" Type="http://schemas.openxmlformats.org/officeDocument/2006/relationships/slideLayout" Target="../slideLayouts/slideLayout4513.xml"/><Relationship Id="rId203" Type="http://schemas.openxmlformats.org/officeDocument/2006/relationships/slideLayout" Target="../slideLayouts/slideLayout4517.xml"/><Relationship Id="rId385" Type="http://schemas.openxmlformats.org/officeDocument/2006/relationships/slideLayout" Target="../slideLayouts/slideLayout4699.xml"/><Relationship Id="rId571" Type="http://schemas.microsoft.com/office/2007/relationships/media" Target="../media/media1.mp3"/><Relationship Id="rId19" Type="http://schemas.openxmlformats.org/officeDocument/2006/relationships/slideLayout" Target="../slideLayouts/slideLayout4333.xml"/><Relationship Id="rId224" Type="http://schemas.openxmlformats.org/officeDocument/2006/relationships/slideLayout" Target="../slideLayouts/slideLayout4538.xml"/><Relationship Id="rId245" Type="http://schemas.openxmlformats.org/officeDocument/2006/relationships/slideLayout" Target="../slideLayouts/slideLayout4559.xml"/><Relationship Id="rId266" Type="http://schemas.openxmlformats.org/officeDocument/2006/relationships/slideLayout" Target="../slideLayouts/slideLayout4580.xml"/><Relationship Id="rId287" Type="http://schemas.openxmlformats.org/officeDocument/2006/relationships/slideLayout" Target="../slideLayouts/slideLayout4601.xml"/><Relationship Id="rId410" Type="http://schemas.openxmlformats.org/officeDocument/2006/relationships/slideLayout" Target="../slideLayouts/slideLayout4724.xml"/><Relationship Id="rId431" Type="http://schemas.openxmlformats.org/officeDocument/2006/relationships/slideLayout" Target="../slideLayouts/slideLayout4745.xml"/><Relationship Id="rId452" Type="http://schemas.openxmlformats.org/officeDocument/2006/relationships/slideLayout" Target="../slideLayouts/slideLayout4766.xml"/><Relationship Id="rId473" Type="http://schemas.openxmlformats.org/officeDocument/2006/relationships/slideLayout" Target="../slideLayouts/slideLayout4787.xml"/><Relationship Id="rId494" Type="http://schemas.openxmlformats.org/officeDocument/2006/relationships/slideLayout" Target="../slideLayouts/slideLayout4808.xml"/><Relationship Id="rId508" Type="http://schemas.openxmlformats.org/officeDocument/2006/relationships/slideLayout" Target="../slideLayouts/slideLayout4822.xml"/><Relationship Id="rId529" Type="http://schemas.openxmlformats.org/officeDocument/2006/relationships/slideLayout" Target="../slideLayouts/slideLayout4843.xml"/><Relationship Id="rId30" Type="http://schemas.openxmlformats.org/officeDocument/2006/relationships/slideLayout" Target="../slideLayouts/slideLayout4344.xml"/><Relationship Id="rId105" Type="http://schemas.openxmlformats.org/officeDocument/2006/relationships/slideLayout" Target="../slideLayouts/slideLayout4419.xml"/><Relationship Id="rId126" Type="http://schemas.openxmlformats.org/officeDocument/2006/relationships/slideLayout" Target="../slideLayouts/slideLayout4440.xml"/><Relationship Id="rId147" Type="http://schemas.openxmlformats.org/officeDocument/2006/relationships/slideLayout" Target="../slideLayouts/slideLayout4461.xml"/><Relationship Id="rId168" Type="http://schemas.openxmlformats.org/officeDocument/2006/relationships/slideLayout" Target="../slideLayouts/slideLayout4482.xml"/><Relationship Id="rId312" Type="http://schemas.openxmlformats.org/officeDocument/2006/relationships/slideLayout" Target="../slideLayouts/slideLayout4626.xml"/><Relationship Id="rId333" Type="http://schemas.openxmlformats.org/officeDocument/2006/relationships/slideLayout" Target="../slideLayouts/slideLayout4647.xml"/><Relationship Id="rId354" Type="http://schemas.openxmlformats.org/officeDocument/2006/relationships/slideLayout" Target="../slideLayouts/slideLayout4668.xml"/><Relationship Id="rId540" Type="http://schemas.openxmlformats.org/officeDocument/2006/relationships/slideLayout" Target="../slideLayouts/slideLayout4854.xml"/><Relationship Id="rId51" Type="http://schemas.openxmlformats.org/officeDocument/2006/relationships/slideLayout" Target="../slideLayouts/slideLayout4365.xml"/><Relationship Id="rId72" Type="http://schemas.openxmlformats.org/officeDocument/2006/relationships/slideLayout" Target="../slideLayouts/slideLayout4386.xml"/><Relationship Id="rId93" Type="http://schemas.openxmlformats.org/officeDocument/2006/relationships/slideLayout" Target="../slideLayouts/slideLayout4407.xml"/><Relationship Id="rId189" Type="http://schemas.openxmlformats.org/officeDocument/2006/relationships/slideLayout" Target="../slideLayouts/slideLayout4503.xml"/><Relationship Id="rId375" Type="http://schemas.openxmlformats.org/officeDocument/2006/relationships/slideLayout" Target="../slideLayouts/slideLayout4689.xml"/><Relationship Id="rId396" Type="http://schemas.openxmlformats.org/officeDocument/2006/relationships/slideLayout" Target="../slideLayouts/slideLayout4710.xml"/><Relationship Id="rId561" Type="http://schemas.openxmlformats.org/officeDocument/2006/relationships/slideLayout" Target="../slideLayouts/slideLayout4875.xml"/><Relationship Id="rId3" Type="http://schemas.openxmlformats.org/officeDocument/2006/relationships/slideLayout" Target="../slideLayouts/slideLayout4317.xml"/><Relationship Id="rId214" Type="http://schemas.openxmlformats.org/officeDocument/2006/relationships/slideLayout" Target="../slideLayouts/slideLayout4528.xml"/><Relationship Id="rId235" Type="http://schemas.openxmlformats.org/officeDocument/2006/relationships/slideLayout" Target="../slideLayouts/slideLayout4549.xml"/><Relationship Id="rId256" Type="http://schemas.openxmlformats.org/officeDocument/2006/relationships/slideLayout" Target="../slideLayouts/slideLayout4570.xml"/><Relationship Id="rId277" Type="http://schemas.openxmlformats.org/officeDocument/2006/relationships/slideLayout" Target="../slideLayouts/slideLayout4591.xml"/><Relationship Id="rId298" Type="http://schemas.openxmlformats.org/officeDocument/2006/relationships/slideLayout" Target="../slideLayouts/slideLayout4612.xml"/><Relationship Id="rId400" Type="http://schemas.openxmlformats.org/officeDocument/2006/relationships/slideLayout" Target="../slideLayouts/slideLayout4714.xml"/><Relationship Id="rId421" Type="http://schemas.openxmlformats.org/officeDocument/2006/relationships/slideLayout" Target="../slideLayouts/slideLayout4735.xml"/><Relationship Id="rId442" Type="http://schemas.openxmlformats.org/officeDocument/2006/relationships/slideLayout" Target="../slideLayouts/slideLayout4756.xml"/><Relationship Id="rId463" Type="http://schemas.openxmlformats.org/officeDocument/2006/relationships/slideLayout" Target="../slideLayouts/slideLayout4777.xml"/><Relationship Id="rId484" Type="http://schemas.openxmlformats.org/officeDocument/2006/relationships/slideLayout" Target="../slideLayouts/slideLayout4798.xml"/><Relationship Id="rId519" Type="http://schemas.openxmlformats.org/officeDocument/2006/relationships/slideLayout" Target="../slideLayouts/slideLayout4833.xml"/><Relationship Id="rId116" Type="http://schemas.openxmlformats.org/officeDocument/2006/relationships/slideLayout" Target="../slideLayouts/slideLayout4430.xml"/><Relationship Id="rId137" Type="http://schemas.openxmlformats.org/officeDocument/2006/relationships/slideLayout" Target="../slideLayouts/slideLayout4451.xml"/><Relationship Id="rId158" Type="http://schemas.openxmlformats.org/officeDocument/2006/relationships/slideLayout" Target="../slideLayouts/slideLayout4472.xml"/><Relationship Id="rId302" Type="http://schemas.openxmlformats.org/officeDocument/2006/relationships/slideLayout" Target="../slideLayouts/slideLayout4616.xml"/><Relationship Id="rId323" Type="http://schemas.openxmlformats.org/officeDocument/2006/relationships/slideLayout" Target="../slideLayouts/slideLayout4637.xml"/><Relationship Id="rId344" Type="http://schemas.openxmlformats.org/officeDocument/2006/relationships/slideLayout" Target="../slideLayouts/slideLayout4658.xml"/><Relationship Id="rId530" Type="http://schemas.openxmlformats.org/officeDocument/2006/relationships/slideLayout" Target="../slideLayouts/slideLayout4844.xml"/><Relationship Id="rId20" Type="http://schemas.openxmlformats.org/officeDocument/2006/relationships/slideLayout" Target="../slideLayouts/slideLayout4334.xml"/><Relationship Id="rId41" Type="http://schemas.openxmlformats.org/officeDocument/2006/relationships/slideLayout" Target="../slideLayouts/slideLayout4355.xml"/><Relationship Id="rId62" Type="http://schemas.openxmlformats.org/officeDocument/2006/relationships/slideLayout" Target="../slideLayouts/slideLayout4376.xml"/><Relationship Id="rId83" Type="http://schemas.openxmlformats.org/officeDocument/2006/relationships/slideLayout" Target="../slideLayouts/slideLayout4397.xml"/><Relationship Id="rId179" Type="http://schemas.openxmlformats.org/officeDocument/2006/relationships/slideLayout" Target="../slideLayouts/slideLayout4493.xml"/><Relationship Id="rId365" Type="http://schemas.openxmlformats.org/officeDocument/2006/relationships/slideLayout" Target="../slideLayouts/slideLayout4679.xml"/><Relationship Id="rId386" Type="http://schemas.openxmlformats.org/officeDocument/2006/relationships/slideLayout" Target="../slideLayouts/slideLayout4700.xml"/><Relationship Id="rId551" Type="http://schemas.openxmlformats.org/officeDocument/2006/relationships/slideLayout" Target="../slideLayouts/slideLayout4865.xml"/><Relationship Id="rId572" Type="http://schemas.openxmlformats.org/officeDocument/2006/relationships/audio" Target="../media/media1.mp3"/><Relationship Id="rId190" Type="http://schemas.openxmlformats.org/officeDocument/2006/relationships/slideLayout" Target="../slideLayouts/slideLayout4504.xml"/><Relationship Id="rId204" Type="http://schemas.openxmlformats.org/officeDocument/2006/relationships/slideLayout" Target="../slideLayouts/slideLayout4518.xml"/><Relationship Id="rId225" Type="http://schemas.openxmlformats.org/officeDocument/2006/relationships/slideLayout" Target="../slideLayouts/slideLayout4539.xml"/><Relationship Id="rId246" Type="http://schemas.openxmlformats.org/officeDocument/2006/relationships/slideLayout" Target="../slideLayouts/slideLayout4560.xml"/><Relationship Id="rId267" Type="http://schemas.openxmlformats.org/officeDocument/2006/relationships/slideLayout" Target="../slideLayouts/slideLayout4581.xml"/><Relationship Id="rId288" Type="http://schemas.openxmlformats.org/officeDocument/2006/relationships/slideLayout" Target="../slideLayouts/slideLayout4602.xml"/><Relationship Id="rId411" Type="http://schemas.openxmlformats.org/officeDocument/2006/relationships/slideLayout" Target="../slideLayouts/slideLayout4725.xml"/><Relationship Id="rId432" Type="http://schemas.openxmlformats.org/officeDocument/2006/relationships/slideLayout" Target="../slideLayouts/slideLayout4746.xml"/><Relationship Id="rId453" Type="http://schemas.openxmlformats.org/officeDocument/2006/relationships/slideLayout" Target="../slideLayouts/slideLayout4767.xml"/><Relationship Id="rId474" Type="http://schemas.openxmlformats.org/officeDocument/2006/relationships/slideLayout" Target="../slideLayouts/slideLayout4788.xml"/><Relationship Id="rId509" Type="http://schemas.openxmlformats.org/officeDocument/2006/relationships/slideLayout" Target="../slideLayouts/slideLayout4823.xml"/><Relationship Id="rId106" Type="http://schemas.openxmlformats.org/officeDocument/2006/relationships/slideLayout" Target="../slideLayouts/slideLayout4420.xml"/><Relationship Id="rId127" Type="http://schemas.openxmlformats.org/officeDocument/2006/relationships/slideLayout" Target="../slideLayouts/slideLayout4441.xml"/><Relationship Id="rId313" Type="http://schemas.openxmlformats.org/officeDocument/2006/relationships/slideLayout" Target="../slideLayouts/slideLayout4627.xml"/><Relationship Id="rId495" Type="http://schemas.openxmlformats.org/officeDocument/2006/relationships/slideLayout" Target="../slideLayouts/slideLayout4809.xml"/><Relationship Id="rId10" Type="http://schemas.openxmlformats.org/officeDocument/2006/relationships/slideLayout" Target="../slideLayouts/slideLayout4324.xml"/><Relationship Id="rId31" Type="http://schemas.openxmlformats.org/officeDocument/2006/relationships/slideLayout" Target="../slideLayouts/slideLayout4345.xml"/><Relationship Id="rId52" Type="http://schemas.openxmlformats.org/officeDocument/2006/relationships/slideLayout" Target="../slideLayouts/slideLayout4366.xml"/><Relationship Id="rId73" Type="http://schemas.openxmlformats.org/officeDocument/2006/relationships/slideLayout" Target="../slideLayouts/slideLayout4387.xml"/><Relationship Id="rId94" Type="http://schemas.openxmlformats.org/officeDocument/2006/relationships/slideLayout" Target="../slideLayouts/slideLayout4408.xml"/><Relationship Id="rId148" Type="http://schemas.openxmlformats.org/officeDocument/2006/relationships/slideLayout" Target="../slideLayouts/slideLayout4462.xml"/><Relationship Id="rId169" Type="http://schemas.openxmlformats.org/officeDocument/2006/relationships/slideLayout" Target="../slideLayouts/slideLayout4483.xml"/><Relationship Id="rId334" Type="http://schemas.openxmlformats.org/officeDocument/2006/relationships/slideLayout" Target="../slideLayouts/slideLayout4648.xml"/><Relationship Id="rId355" Type="http://schemas.openxmlformats.org/officeDocument/2006/relationships/slideLayout" Target="../slideLayouts/slideLayout4669.xml"/><Relationship Id="rId376" Type="http://schemas.openxmlformats.org/officeDocument/2006/relationships/slideLayout" Target="../slideLayouts/slideLayout4690.xml"/><Relationship Id="rId397" Type="http://schemas.openxmlformats.org/officeDocument/2006/relationships/slideLayout" Target="../slideLayouts/slideLayout4711.xml"/><Relationship Id="rId520" Type="http://schemas.openxmlformats.org/officeDocument/2006/relationships/slideLayout" Target="../slideLayouts/slideLayout4834.xml"/><Relationship Id="rId541" Type="http://schemas.openxmlformats.org/officeDocument/2006/relationships/slideLayout" Target="../slideLayouts/slideLayout4855.xml"/><Relationship Id="rId562" Type="http://schemas.openxmlformats.org/officeDocument/2006/relationships/slideLayout" Target="../slideLayouts/slideLayout4876.xml"/><Relationship Id="rId4" Type="http://schemas.openxmlformats.org/officeDocument/2006/relationships/slideLayout" Target="../slideLayouts/slideLayout4318.xml"/><Relationship Id="rId180" Type="http://schemas.openxmlformats.org/officeDocument/2006/relationships/slideLayout" Target="../slideLayouts/slideLayout4494.xml"/><Relationship Id="rId215" Type="http://schemas.openxmlformats.org/officeDocument/2006/relationships/slideLayout" Target="../slideLayouts/slideLayout4529.xml"/><Relationship Id="rId236" Type="http://schemas.openxmlformats.org/officeDocument/2006/relationships/slideLayout" Target="../slideLayouts/slideLayout4550.xml"/><Relationship Id="rId257" Type="http://schemas.openxmlformats.org/officeDocument/2006/relationships/slideLayout" Target="../slideLayouts/slideLayout4571.xml"/><Relationship Id="rId278" Type="http://schemas.openxmlformats.org/officeDocument/2006/relationships/slideLayout" Target="../slideLayouts/slideLayout4592.xml"/><Relationship Id="rId401" Type="http://schemas.openxmlformats.org/officeDocument/2006/relationships/slideLayout" Target="../slideLayouts/slideLayout4715.xml"/><Relationship Id="rId422" Type="http://schemas.openxmlformats.org/officeDocument/2006/relationships/slideLayout" Target="../slideLayouts/slideLayout4736.xml"/><Relationship Id="rId443" Type="http://schemas.openxmlformats.org/officeDocument/2006/relationships/slideLayout" Target="../slideLayouts/slideLayout4757.xml"/><Relationship Id="rId464" Type="http://schemas.openxmlformats.org/officeDocument/2006/relationships/slideLayout" Target="../slideLayouts/slideLayout4778.xml"/><Relationship Id="rId303" Type="http://schemas.openxmlformats.org/officeDocument/2006/relationships/slideLayout" Target="../slideLayouts/slideLayout4617.xml"/><Relationship Id="rId485" Type="http://schemas.openxmlformats.org/officeDocument/2006/relationships/slideLayout" Target="../slideLayouts/slideLayout4799.xml"/><Relationship Id="rId42" Type="http://schemas.openxmlformats.org/officeDocument/2006/relationships/slideLayout" Target="../slideLayouts/slideLayout4356.xml"/><Relationship Id="rId84" Type="http://schemas.openxmlformats.org/officeDocument/2006/relationships/slideLayout" Target="../slideLayouts/slideLayout4398.xml"/><Relationship Id="rId138" Type="http://schemas.openxmlformats.org/officeDocument/2006/relationships/slideLayout" Target="../slideLayouts/slideLayout4452.xml"/><Relationship Id="rId345" Type="http://schemas.openxmlformats.org/officeDocument/2006/relationships/slideLayout" Target="../slideLayouts/slideLayout4659.xml"/><Relationship Id="rId387" Type="http://schemas.openxmlformats.org/officeDocument/2006/relationships/slideLayout" Target="../slideLayouts/slideLayout4701.xml"/><Relationship Id="rId510" Type="http://schemas.openxmlformats.org/officeDocument/2006/relationships/slideLayout" Target="../slideLayouts/slideLayout4824.xml"/><Relationship Id="rId552" Type="http://schemas.openxmlformats.org/officeDocument/2006/relationships/slideLayout" Target="../slideLayouts/slideLayout4866.xml"/><Relationship Id="rId191" Type="http://schemas.openxmlformats.org/officeDocument/2006/relationships/slideLayout" Target="../slideLayouts/slideLayout4505.xml"/><Relationship Id="rId205" Type="http://schemas.openxmlformats.org/officeDocument/2006/relationships/slideLayout" Target="../slideLayouts/slideLayout4519.xml"/><Relationship Id="rId247" Type="http://schemas.openxmlformats.org/officeDocument/2006/relationships/slideLayout" Target="../slideLayouts/slideLayout4561.xml"/><Relationship Id="rId412" Type="http://schemas.openxmlformats.org/officeDocument/2006/relationships/slideLayout" Target="../slideLayouts/slideLayout4726.xml"/><Relationship Id="rId107" Type="http://schemas.openxmlformats.org/officeDocument/2006/relationships/slideLayout" Target="../slideLayouts/slideLayout4421.xml"/><Relationship Id="rId289" Type="http://schemas.openxmlformats.org/officeDocument/2006/relationships/slideLayout" Target="../slideLayouts/slideLayout4603.xml"/><Relationship Id="rId454" Type="http://schemas.openxmlformats.org/officeDocument/2006/relationships/slideLayout" Target="../slideLayouts/slideLayout4768.xml"/><Relationship Id="rId496" Type="http://schemas.openxmlformats.org/officeDocument/2006/relationships/slideLayout" Target="../slideLayouts/slideLayout4810.xml"/><Relationship Id="rId11" Type="http://schemas.openxmlformats.org/officeDocument/2006/relationships/slideLayout" Target="../slideLayouts/slideLayout4325.xml"/><Relationship Id="rId53" Type="http://schemas.openxmlformats.org/officeDocument/2006/relationships/slideLayout" Target="../slideLayouts/slideLayout4367.xml"/><Relationship Id="rId149" Type="http://schemas.openxmlformats.org/officeDocument/2006/relationships/slideLayout" Target="../slideLayouts/slideLayout4463.xml"/><Relationship Id="rId314" Type="http://schemas.openxmlformats.org/officeDocument/2006/relationships/slideLayout" Target="../slideLayouts/slideLayout4628.xml"/><Relationship Id="rId356" Type="http://schemas.openxmlformats.org/officeDocument/2006/relationships/slideLayout" Target="../slideLayouts/slideLayout4670.xml"/><Relationship Id="rId398" Type="http://schemas.openxmlformats.org/officeDocument/2006/relationships/slideLayout" Target="../slideLayouts/slideLayout4712.xml"/><Relationship Id="rId521" Type="http://schemas.openxmlformats.org/officeDocument/2006/relationships/slideLayout" Target="../slideLayouts/slideLayout4835.xml"/><Relationship Id="rId563" Type="http://schemas.openxmlformats.org/officeDocument/2006/relationships/slideLayout" Target="../slideLayouts/slideLayout4877.xml"/><Relationship Id="rId95" Type="http://schemas.openxmlformats.org/officeDocument/2006/relationships/slideLayout" Target="../slideLayouts/slideLayout4409.xml"/><Relationship Id="rId160" Type="http://schemas.openxmlformats.org/officeDocument/2006/relationships/slideLayout" Target="../slideLayouts/slideLayout4474.xml"/><Relationship Id="rId216" Type="http://schemas.openxmlformats.org/officeDocument/2006/relationships/slideLayout" Target="../slideLayouts/slideLayout4530.xml"/><Relationship Id="rId423" Type="http://schemas.openxmlformats.org/officeDocument/2006/relationships/slideLayout" Target="../slideLayouts/slideLayout4737.xml"/><Relationship Id="rId258" Type="http://schemas.openxmlformats.org/officeDocument/2006/relationships/slideLayout" Target="../slideLayouts/slideLayout4572.xml"/><Relationship Id="rId465" Type="http://schemas.openxmlformats.org/officeDocument/2006/relationships/slideLayout" Target="../slideLayouts/slideLayout4779.xml"/><Relationship Id="rId22" Type="http://schemas.openxmlformats.org/officeDocument/2006/relationships/slideLayout" Target="../slideLayouts/slideLayout4336.xml"/><Relationship Id="rId64" Type="http://schemas.openxmlformats.org/officeDocument/2006/relationships/slideLayout" Target="../slideLayouts/slideLayout4378.xml"/><Relationship Id="rId118" Type="http://schemas.openxmlformats.org/officeDocument/2006/relationships/slideLayout" Target="../slideLayouts/slideLayout4432.xml"/><Relationship Id="rId325" Type="http://schemas.openxmlformats.org/officeDocument/2006/relationships/slideLayout" Target="../slideLayouts/slideLayout4639.xml"/><Relationship Id="rId367" Type="http://schemas.openxmlformats.org/officeDocument/2006/relationships/slideLayout" Target="../slideLayouts/slideLayout4681.xml"/><Relationship Id="rId532" Type="http://schemas.openxmlformats.org/officeDocument/2006/relationships/slideLayout" Target="../slideLayouts/slideLayout4846.xml"/><Relationship Id="rId574" Type="http://schemas.openxmlformats.org/officeDocument/2006/relationships/image" Target="../media/image2.emf"/><Relationship Id="rId171" Type="http://schemas.openxmlformats.org/officeDocument/2006/relationships/slideLayout" Target="../slideLayouts/slideLayout4485.xml"/><Relationship Id="rId227" Type="http://schemas.openxmlformats.org/officeDocument/2006/relationships/slideLayout" Target="../slideLayouts/slideLayout4541.xml"/><Relationship Id="rId269" Type="http://schemas.openxmlformats.org/officeDocument/2006/relationships/slideLayout" Target="../slideLayouts/slideLayout4583.xml"/><Relationship Id="rId434" Type="http://schemas.openxmlformats.org/officeDocument/2006/relationships/slideLayout" Target="../slideLayouts/slideLayout4748.xml"/><Relationship Id="rId476" Type="http://schemas.openxmlformats.org/officeDocument/2006/relationships/slideLayout" Target="../slideLayouts/slideLayout4790.xml"/><Relationship Id="rId33" Type="http://schemas.openxmlformats.org/officeDocument/2006/relationships/slideLayout" Target="../slideLayouts/slideLayout4347.xml"/><Relationship Id="rId129" Type="http://schemas.openxmlformats.org/officeDocument/2006/relationships/slideLayout" Target="../slideLayouts/slideLayout4443.xml"/><Relationship Id="rId280" Type="http://schemas.openxmlformats.org/officeDocument/2006/relationships/slideLayout" Target="../slideLayouts/slideLayout4594.xml"/><Relationship Id="rId336" Type="http://schemas.openxmlformats.org/officeDocument/2006/relationships/slideLayout" Target="../slideLayouts/slideLayout4650.xml"/><Relationship Id="rId501" Type="http://schemas.openxmlformats.org/officeDocument/2006/relationships/slideLayout" Target="../slideLayouts/slideLayout4815.xml"/><Relationship Id="rId543" Type="http://schemas.openxmlformats.org/officeDocument/2006/relationships/slideLayout" Target="../slideLayouts/slideLayout4857.xml"/><Relationship Id="rId75" Type="http://schemas.openxmlformats.org/officeDocument/2006/relationships/slideLayout" Target="../slideLayouts/slideLayout4389.xml"/><Relationship Id="rId140" Type="http://schemas.openxmlformats.org/officeDocument/2006/relationships/slideLayout" Target="../slideLayouts/slideLayout4454.xml"/><Relationship Id="rId182" Type="http://schemas.openxmlformats.org/officeDocument/2006/relationships/slideLayout" Target="../slideLayouts/slideLayout4496.xml"/><Relationship Id="rId378" Type="http://schemas.openxmlformats.org/officeDocument/2006/relationships/slideLayout" Target="../slideLayouts/slideLayout4692.xml"/><Relationship Id="rId403" Type="http://schemas.openxmlformats.org/officeDocument/2006/relationships/slideLayout" Target="../slideLayouts/slideLayout4717.xml"/><Relationship Id="rId6" Type="http://schemas.openxmlformats.org/officeDocument/2006/relationships/slideLayout" Target="../slideLayouts/slideLayout4320.xml"/><Relationship Id="rId238" Type="http://schemas.openxmlformats.org/officeDocument/2006/relationships/slideLayout" Target="../slideLayouts/slideLayout4552.xml"/><Relationship Id="rId445" Type="http://schemas.openxmlformats.org/officeDocument/2006/relationships/slideLayout" Target="../slideLayouts/slideLayout4759.xml"/><Relationship Id="rId487" Type="http://schemas.openxmlformats.org/officeDocument/2006/relationships/slideLayout" Target="../slideLayouts/slideLayout4801.xml"/><Relationship Id="rId291" Type="http://schemas.openxmlformats.org/officeDocument/2006/relationships/slideLayout" Target="../slideLayouts/slideLayout4605.xml"/><Relationship Id="rId305" Type="http://schemas.openxmlformats.org/officeDocument/2006/relationships/slideLayout" Target="../slideLayouts/slideLayout4619.xml"/><Relationship Id="rId347" Type="http://schemas.openxmlformats.org/officeDocument/2006/relationships/slideLayout" Target="../slideLayouts/slideLayout4661.xml"/><Relationship Id="rId512" Type="http://schemas.openxmlformats.org/officeDocument/2006/relationships/slideLayout" Target="../slideLayouts/slideLayout4826.xml"/><Relationship Id="rId44" Type="http://schemas.openxmlformats.org/officeDocument/2006/relationships/slideLayout" Target="../slideLayouts/slideLayout4358.xml"/><Relationship Id="rId86" Type="http://schemas.openxmlformats.org/officeDocument/2006/relationships/slideLayout" Target="../slideLayouts/slideLayout4400.xml"/><Relationship Id="rId151" Type="http://schemas.openxmlformats.org/officeDocument/2006/relationships/slideLayout" Target="../slideLayouts/slideLayout4465.xml"/><Relationship Id="rId389" Type="http://schemas.openxmlformats.org/officeDocument/2006/relationships/slideLayout" Target="../slideLayouts/slideLayout4703.xml"/><Relationship Id="rId554" Type="http://schemas.openxmlformats.org/officeDocument/2006/relationships/slideLayout" Target="../slideLayouts/slideLayout4868.xml"/><Relationship Id="rId193" Type="http://schemas.openxmlformats.org/officeDocument/2006/relationships/slideLayout" Target="../slideLayouts/slideLayout4507.xml"/><Relationship Id="rId207" Type="http://schemas.openxmlformats.org/officeDocument/2006/relationships/slideLayout" Target="../slideLayouts/slideLayout4521.xml"/><Relationship Id="rId249" Type="http://schemas.openxmlformats.org/officeDocument/2006/relationships/slideLayout" Target="../slideLayouts/slideLayout4563.xml"/><Relationship Id="rId414" Type="http://schemas.openxmlformats.org/officeDocument/2006/relationships/slideLayout" Target="../slideLayouts/slideLayout4728.xml"/><Relationship Id="rId456" Type="http://schemas.openxmlformats.org/officeDocument/2006/relationships/slideLayout" Target="../slideLayouts/slideLayout4770.xml"/><Relationship Id="rId498" Type="http://schemas.openxmlformats.org/officeDocument/2006/relationships/slideLayout" Target="../slideLayouts/slideLayout4812.xml"/><Relationship Id="rId13" Type="http://schemas.openxmlformats.org/officeDocument/2006/relationships/slideLayout" Target="../slideLayouts/slideLayout4327.xml"/><Relationship Id="rId109" Type="http://schemas.openxmlformats.org/officeDocument/2006/relationships/slideLayout" Target="../slideLayouts/slideLayout4423.xml"/><Relationship Id="rId260" Type="http://schemas.openxmlformats.org/officeDocument/2006/relationships/slideLayout" Target="../slideLayouts/slideLayout4574.xml"/><Relationship Id="rId316" Type="http://schemas.openxmlformats.org/officeDocument/2006/relationships/slideLayout" Target="../slideLayouts/slideLayout4630.xml"/><Relationship Id="rId523" Type="http://schemas.openxmlformats.org/officeDocument/2006/relationships/slideLayout" Target="../slideLayouts/slideLayout4837.xml"/><Relationship Id="rId55" Type="http://schemas.openxmlformats.org/officeDocument/2006/relationships/slideLayout" Target="../slideLayouts/slideLayout4369.xml"/><Relationship Id="rId97" Type="http://schemas.openxmlformats.org/officeDocument/2006/relationships/slideLayout" Target="../slideLayouts/slideLayout4411.xml"/><Relationship Id="rId120" Type="http://schemas.openxmlformats.org/officeDocument/2006/relationships/slideLayout" Target="../slideLayouts/slideLayout4434.xml"/><Relationship Id="rId358" Type="http://schemas.openxmlformats.org/officeDocument/2006/relationships/slideLayout" Target="../slideLayouts/slideLayout4672.xml"/><Relationship Id="rId565" Type="http://schemas.openxmlformats.org/officeDocument/2006/relationships/slideLayout" Target="../slideLayouts/slideLayout4879.xml"/><Relationship Id="rId162" Type="http://schemas.openxmlformats.org/officeDocument/2006/relationships/slideLayout" Target="../slideLayouts/slideLayout4476.xml"/><Relationship Id="rId218" Type="http://schemas.openxmlformats.org/officeDocument/2006/relationships/slideLayout" Target="../slideLayouts/slideLayout4532.xml"/><Relationship Id="rId425" Type="http://schemas.openxmlformats.org/officeDocument/2006/relationships/slideLayout" Target="../slideLayouts/slideLayout4739.xml"/><Relationship Id="rId467" Type="http://schemas.openxmlformats.org/officeDocument/2006/relationships/slideLayout" Target="../slideLayouts/slideLayout4781.xml"/><Relationship Id="rId271" Type="http://schemas.openxmlformats.org/officeDocument/2006/relationships/slideLayout" Target="../slideLayouts/slideLayout4585.xml"/><Relationship Id="rId24" Type="http://schemas.openxmlformats.org/officeDocument/2006/relationships/slideLayout" Target="../slideLayouts/slideLayout4338.xml"/><Relationship Id="rId66" Type="http://schemas.openxmlformats.org/officeDocument/2006/relationships/slideLayout" Target="../slideLayouts/slideLayout4380.xml"/><Relationship Id="rId131" Type="http://schemas.openxmlformats.org/officeDocument/2006/relationships/slideLayout" Target="../slideLayouts/slideLayout4445.xml"/><Relationship Id="rId327" Type="http://schemas.openxmlformats.org/officeDocument/2006/relationships/slideLayout" Target="../slideLayouts/slideLayout4641.xml"/><Relationship Id="rId369" Type="http://schemas.openxmlformats.org/officeDocument/2006/relationships/slideLayout" Target="../slideLayouts/slideLayout4683.xml"/><Relationship Id="rId534" Type="http://schemas.openxmlformats.org/officeDocument/2006/relationships/slideLayout" Target="../slideLayouts/slideLayout4848.xml"/><Relationship Id="rId576" Type="http://schemas.openxmlformats.org/officeDocument/2006/relationships/image" Target="../media/image4.emf"/><Relationship Id="rId173" Type="http://schemas.openxmlformats.org/officeDocument/2006/relationships/slideLayout" Target="../slideLayouts/slideLayout4487.xml"/><Relationship Id="rId229" Type="http://schemas.openxmlformats.org/officeDocument/2006/relationships/slideLayout" Target="../slideLayouts/slideLayout4543.xml"/><Relationship Id="rId380" Type="http://schemas.openxmlformats.org/officeDocument/2006/relationships/slideLayout" Target="../slideLayouts/slideLayout4694.xml"/><Relationship Id="rId436" Type="http://schemas.openxmlformats.org/officeDocument/2006/relationships/slideLayout" Target="../slideLayouts/slideLayout4750.xml"/><Relationship Id="rId240" Type="http://schemas.openxmlformats.org/officeDocument/2006/relationships/slideLayout" Target="../slideLayouts/slideLayout4554.xml"/><Relationship Id="rId478" Type="http://schemas.openxmlformats.org/officeDocument/2006/relationships/slideLayout" Target="../slideLayouts/slideLayout4792.xml"/><Relationship Id="rId35" Type="http://schemas.openxmlformats.org/officeDocument/2006/relationships/slideLayout" Target="../slideLayouts/slideLayout4349.xml"/><Relationship Id="rId77" Type="http://schemas.openxmlformats.org/officeDocument/2006/relationships/slideLayout" Target="../slideLayouts/slideLayout4391.xml"/><Relationship Id="rId100" Type="http://schemas.openxmlformats.org/officeDocument/2006/relationships/slideLayout" Target="../slideLayouts/slideLayout4414.xml"/><Relationship Id="rId282" Type="http://schemas.openxmlformats.org/officeDocument/2006/relationships/slideLayout" Target="../slideLayouts/slideLayout4596.xml"/><Relationship Id="rId338" Type="http://schemas.openxmlformats.org/officeDocument/2006/relationships/slideLayout" Target="../slideLayouts/slideLayout4652.xml"/><Relationship Id="rId503" Type="http://schemas.openxmlformats.org/officeDocument/2006/relationships/slideLayout" Target="../slideLayouts/slideLayout4817.xml"/><Relationship Id="rId545" Type="http://schemas.openxmlformats.org/officeDocument/2006/relationships/slideLayout" Target="../slideLayouts/slideLayout4859.xml"/><Relationship Id="rId8" Type="http://schemas.openxmlformats.org/officeDocument/2006/relationships/slideLayout" Target="../slideLayouts/slideLayout4322.xml"/><Relationship Id="rId142" Type="http://schemas.openxmlformats.org/officeDocument/2006/relationships/slideLayout" Target="../slideLayouts/slideLayout4456.xml"/><Relationship Id="rId184" Type="http://schemas.openxmlformats.org/officeDocument/2006/relationships/slideLayout" Target="../slideLayouts/slideLayout4498.xml"/><Relationship Id="rId391" Type="http://schemas.openxmlformats.org/officeDocument/2006/relationships/slideLayout" Target="../slideLayouts/slideLayout4705.xml"/><Relationship Id="rId405" Type="http://schemas.openxmlformats.org/officeDocument/2006/relationships/slideLayout" Target="../slideLayouts/slideLayout4719.xml"/><Relationship Id="rId447" Type="http://schemas.openxmlformats.org/officeDocument/2006/relationships/slideLayout" Target="../slideLayouts/slideLayout4761.xml"/><Relationship Id="rId251" Type="http://schemas.openxmlformats.org/officeDocument/2006/relationships/slideLayout" Target="../slideLayouts/slideLayout4565.xml"/><Relationship Id="rId489" Type="http://schemas.openxmlformats.org/officeDocument/2006/relationships/slideLayout" Target="../slideLayouts/slideLayout4803.xml"/><Relationship Id="rId46" Type="http://schemas.openxmlformats.org/officeDocument/2006/relationships/slideLayout" Target="../slideLayouts/slideLayout4360.xml"/><Relationship Id="rId293" Type="http://schemas.openxmlformats.org/officeDocument/2006/relationships/slideLayout" Target="../slideLayouts/slideLayout4607.xml"/><Relationship Id="rId307" Type="http://schemas.openxmlformats.org/officeDocument/2006/relationships/slideLayout" Target="../slideLayouts/slideLayout4621.xml"/><Relationship Id="rId349" Type="http://schemas.openxmlformats.org/officeDocument/2006/relationships/slideLayout" Target="../slideLayouts/slideLayout4663.xml"/><Relationship Id="rId514" Type="http://schemas.openxmlformats.org/officeDocument/2006/relationships/slideLayout" Target="../slideLayouts/slideLayout4828.xml"/><Relationship Id="rId556" Type="http://schemas.openxmlformats.org/officeDocument/2006/relationships/slideLayout" Target="../slideLayouts/slideLayout4870.xml"/><Relationship Id="rId88" Type="http://schemas.openxmlformats.org/officeDocument/2006/relationships/slideLayout" Target="../slideLayouts/slideLayout4402.xml"/><Relationship Id="rId111" Type="http://schemas.openxmlformats.org/officeDocument/2006/relationships/slideLayout" Target="../slideLayouts/slideLayout4425.xml"/><Relationship Id="rId153" Type="http://schemas.openxmlformats.org/officeDocument/2006/relationships/slideLayout" Target="../slideLayouts/slideLayout4467.xml"/><Relationship Id="rId195" Type="http://schemas.openxmlformats.org/officeDocument/2006/relationships/slideLayout" Target="../slideLayouts/slideLayout4509.xml"/><Relationship Id="rId209" Type="http://schemas.openxmlformats.org/officeDocument/2006/relationships/slideLayout" Target="../slideLayouts/slideLayout4523.xml"/><Relationship Id="rId360" Type="http://schemas.openxmlformats.org/officeDocument/2006/relationships/slideLayout" Target="../slideLayouts/slideLayout4674.xml"/><Relationship Id="rId416" Type="http://schemas.openxmlformats.org/officeDocument/2006/relationships/slideLayout" Target="../slideLayouts/slideLayout4730.xml"/><Relationship Id="rId220" Type="http://schemas.openxmlformats.org/officeDocument/2006/relationships/slideLayout" Target="../slideLayouts/slideLayout4534.xml"/><Relationship Id="rId458" Type="http://schemas.openxmlformats.org/officeDocument/2006/relationships/slideLayout" Target="../slideLayouts/slideLayout4772.xml"/><Relationship Id="rId15" Type="http://schemas.openxmlformats.org/officeDocument/2006/relationships/slideLayout" Target="../slideLayouts/slideLayout4329.xml"/><Relationship Id="rId57" Type="http://schemas.openxmlformats.org/officeDocument/2006/relationships/slideLayout" Target="../slideLayouts/slideLayout4371.xml"/><Relationship Id="rId262" Type="http://schemas.openxmlformats.org/officeDocument/2006/relationships/slideLayout" Target="../slideLayouts/slideLayout4576.xml"/><Relationship Id="rId318" Type="http://schemas.openxmlformats.org/officeDocument/2006/relationships/slideLayout" Target="../slideLayouts/slideLayout4632.xml"/><Relationship Id="rId525" Type="http://schemas.openxmlformats.org/officeDocument/2006/relationships/slideLayout" Target="../slideLayouts/slideLayout4839.xml"/><Relationship Id="rId567" Type="http://schemas.openxmlformats.org/officeDocument/2006/relationships/slideLayout" Target="../slideLayouts/slideLayout4881.xml"/><Relationship Id="rId99" Type="http://schemas.openxmlformats.org/officeDocument/2006/relationships/slideLayout" Target="../slideLayouts/slideLayout4413.xml"/><Relationship Id="rId122" Type="http://schemas.openxmlformats.org/officeDocument/2006/relationships/slideLayout" Target="../slideLayouts/slideLayout4436.xml"/><Relationship Id="rId164" Type="http://schemas.openxmlformats.org/officeDocument/2006/relationships/slideLayout" Target="../slideLayouts/slideLayout4478.xml"/><Relationship Id="rId371" Type="http://schemas.openxmlformats.org/officeDocument/2006/relationships/slideLayout" Target="../slideLayouts/slideLayout4685.xml"/><Relationship Id="rId427" Type="http://schemas.openxmlformats.org/officeDocument/2006/relationships/slideLayout" Target="../slideLayouts/slideLayout4741.xml"/><Relationship Id="rId469" Type="http://schemas.openxmlformats.org/officeDocument/2006/relationships/slideLayout" Target="../slideLayouts/slideLayout4783.xml"/><Relationship Id="rId26" Type="http://schemas.openxmlformats.org/officeDocument/2006/relationships/slideLayout" Target="../slideLayouts/slideLayout4340.xml"/><Relationship Id="rId231" Type="http://schemas.openxmlformats.org/officeDocument/2006/relationships/slideLayout" Target="../slideLayouts/slideLayout4545.xml"/><Relationship Id="rId273" Type="http://schemas.openxmlformats.org/officeDocument/2006/relationships/slideLayout" Target="../slideLayouts/slideLayout4587.xml"/><Relationship Id="rId329" Type="http://schemas.openxmlformats.org/officeDocument/2006/relationships/slideLayout" Target="../slideLayouts/slideLayout4643.xml"/><Relationship Id="rId480" Type="http://schemas.openxmlformats.org/officeDocument/2006/relationships/slideLayout" Target="../slideLayouts/slideLayout4794.xml"/><Relationship Id="rId536" Type="http://schemas.openxmlformats.org/officeDocument/2006/relationships/slideLayout" Target="../slideLayouts/slideLayout48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9"/>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30"/>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28"/>
            <p:extLst>
              <p:ext uri="{DAA4B4D4-6D71-4841-9C94-3DE7FCFB9230}">
                <p14:media xmlns:p14="http://schemas.microsoft.com/office/powerpoint/2010/main" r:embed="rId527"/>
              </p:ext>
            </p:extLst>
          </p:nvPr>
        </p:nvPicPr>
        <p:blipFill>
          <a:blip r:embed="rId531"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3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33"/>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34"/>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35"/>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257958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 id="2147483871" r:id="rId211"/>
    <p:sldLayoutId id="2147483872" r:id="rId212"/>
    <p:sldLayoutId id="2147483873" r:id="rId213"/>
    <p:sldLayoutId id="2147483874" r:id="rId214"/>
    <p:sldLayoutId id="2147483875" r:id="rId215"/>
    <p:sldLayoutId id="2147483876" r:id="rId216"/>
    <p:sldLayoutId id="2147483877" r:id="rId217"/>
    <p:sldLayoutId id="2147483878" r:id="rId218"/>
    <p:sldLayoutId id="2147483879" r:id="rId219"/>
    <p:sldLayoutId id="2147483880" r:id="rId220"/>
    <p:sldLayoutId id="2147483881" r:id="rId221"/>
    <p:sldLayoutId id="2147483882" r:id="rId222"/>
    <p:sldLayoutId id="2147483883" r:id="rId223"/>
    <p:sldLayoutId id="2147483884" r:id="rId224"/>
    <p:sldLayoutId id="2147483885" r:id="rId225"/>
    <p:sldLayoutId id="2147483886" r:id="rId226"/>
    <p:sldLayoutId id="2147483887" r:id="rId227"/>
    <p:sldLayoutId id="2147483888" r:id="rId228"/>
    <p:sldLayoutId id="2147483889" r:id="rId229"/>
    <p:sldLayoutId id="2147483890" r:id="rId230"/>
    <p:sldLayoutId id="2147483891" r:id="rId231"/>
    <p:sldLayoutId id="2147483892" r:id="rId232"/>
    <p:sldLayoutId id="2147483893" r:id="rId233"/>
    <p:sldLayoutId id="2147483894" r:id="rId234"/>
    <p:sldLayoutId id="2147483895" r:id="rId235"/>
    <p:sldLayoutId id="2147483896" r:id="rId236"/>
    <p:sldLayoutId id="2147483897" r:id="rId237"/>
    <p:sldLayoutId id="2147483898" r:id="rId238"/>
    <p:sldLayoutId id="2147483899" r:id="rId239"/>
    <p:sldLayoutId id="2147483900" r:id="rId240"/>
    <p:sldLayoutId id="2147483901" r:id="rId241"/>
    <p:sldLayoutId id="2147483902" r:id="rId242"/>
    <p:sldLayoutId id="2147483903" r:id="rId243"/>
    <p:sldLayoutId id="2147483904" r:id="rId244"/>
    <p:sldLayoutId id="2147483905" r:id="rId245"/>
    <p:sldLayoutId id="2147483906" r:id="rId246"/>
    <p:sldLayoutId id="2147483907" r:id="rId247"/>
    <p:sldLayoutId id="2147483908" r:id="rId248"/>
    <p:sldLayoutId id="2147483909" r:id="rId249"/>
    <p:sldLayoutId id="2147483910" r:id="rId250"/>
    <p:sldLayoutId id="2147483911" r:id="rId251"/>
    <p:sldLayoutId id="2147483912" r:id="rId252"/>
    <p:sldLayoutId id="2147483913" r:id="rId253"/>
    <p:sldLayoutId id="2147483914" r:id="rId254"/>
    <p:sldLayoutId id="2147483915" r:id="rId255"/>
    <p:sldLayoutId id="2147483916" r:id="rId256"/>
    <p:sldLayoutId id="2147483917" r:id="rId257"/>
    <p:sldLayoutId id="2147483918" r:id="rId258"/>
    <p:sldLayoutId id="2147483919" r:id="rId259"/>
    <p:sldLayoutId id="2147483920" r:id="rId260"/>
    <p:sldLayoutId id="2147483921" r:id="rId261"/>
    <p:sldLayoutId id="2147483922" r:id="rId262"/>
    <p:sldLayoutId id="2147483923" r:id="rId263"/>
    <p:sldLayoutId id="2147483924" r:id="rId264"/>
    <p:sldLayoutId id="2147483925" r:id="rId265"/>
    <p:sldLayoutId id="2147483926" r:id="rId266"/>
    <p:sldLayoutId id="2147483927" r:id="rId267"/>
    <p:sldLayoutId id="2147483928" r:id="rId268"/>
    <p:sldLayoutId id="2147483929" r:id="rId269"/>
    <p:sldLayoutId id="2147483930" r:id="rId270"/>
    <p:sldLayoutId id="2147483931" r:id="rId271"/>
    <p:sldLayoutId id="2147483932" r:id="rId272"/>
    <p:sldLayoutId id="2147483933" r:id="rId273"/>
    <p:sldLayoutId id="2147483934" r:id="rId274"/>
    <p:sldLayoutId id="2147483935" r:id="rId275"/>
    <p:sldLayoutId id="2147483936" r:id="rId276"/>
    <p:sldLayoutId id="2147483937" r:id="rId277"/>
    <p:sldLayoutId id="2147483938" r:id="rId278"/>
    <p:sldLayoutId id="2147483939" r:id="rId279"/>
    <p:sldLayoutId id="2147483940" r:id="rId280"/>
    <p:sldLayoutId id="2147483941" r:id="rId281"/>
    <p:sldLayoutId id="2147483942" r:id="rId282"/>
    <p:sldLayoutId id="2147483943" r:id="rId283"/>
    <p:sldLayoutId id="2147483944" r:id="rId284"/>
    <p:sldLayoutId id="2147483945" r:id="rId285"/>
    <p:sldLayoutId id="2147483946" r:id="rId286"/>
    <p:sldLayoutId id="2147483947" r:id="rId287"/>
    <p:sldLayoutId id="2147483948" r:id="rId288"/>
    <p:sldLayoutId id="2147483949" r:id="rId289"/>
    <p:sldLayoutId id="2147483950" r:id="rId290"/>
    <p:sldLayoutId id="2147483951" r:id="rId291"/>
    <p:sldLayoutId id="2147483952" r:id="rId292"/>
    <p:sldLayoutId id="2147483953" r:id="rId293"/>
    <p:sldLayoutId id="2147483954" r:id="rId294"/>
    <p:sldLayoutId id="2147483955" r:id="rId295"/>
    <p:sldLayoutId id="2147483956" r:id="rId296"/>
    <p:sldLayoutId id="2147483957" r:id="rId297"/>
    <p:sldLayoutId id="2147483958" r:id="rId298"/>
    <p:sldLayoutId id="2147483959" r:id="rId299"/>
    <p:sldLayoutId id="2147483960" r:id="rId300"/>
    <p:sldLayoutId id="2147483961" r:id="rId301"/>
    <p:sldLayoutId id="2147483962" r:id="rId302"/>
    <p:sldLayoutId id="2147483963" r:id="rId303"/>
    <p:sldLayoutId id="2147483964" r:id="rId304"/>
    <p:sldLayoutId id="2147483965" r:id="rId305"/>
    <p:sldLayoutId id="2147483966" r:id="rId306"/>
    <p:sldLayoutId id="2147483967" r:id="rId307"/>
    <p:sldLayoutId id="2147483968" r:id="rId308"/>
    <p:sldLayoutId id="2147483969" r:id="rId309"/>
    <p:sldLayoutId id="2147483970" r:id="rId310"/>
    <p:sldLayoutId id="2147483971" r:id="rId311"/>
    <p:sldLayoutId id="2147483972" r:id="rId312"/>
    <p:sldLayoutId id="2147483973" r:id="rId313"/>
    <p:sldLayoutId id="2147483974" r:id="rId314"/>
    <p:sldLayoutId id="2147483975" r:id="rId315"/>
    <p:sldLayoutId id="2147483976" r:id="rId316"/>
    <p:sldLayoutId id="2147483977" r:id="rId317"/>
    <p:sldLayoutId id="2147483978" r:id="rId318"/>
    <p:sldLayoutId id="2147483979" r:id="rId319"/>
    <p:sldLayoutId id="2147483980" r:id="rId320"/>
    <p:sldLayoutId id="2147483981" r:id="rId321"/>
    <p:sldLayoutId id="2147483982" r:id="rId322"/>
    <p:sldLayoutId id="2147483983" r:id="rId323"/>
    <p:sldLayoutId id="2147483984" r:id="rId324"/>
    <p:sldLayoutId id="2147483985" r:id="rId325"/>
    <p:sldLayoutId id="2147483986" r:id="rId326"/>
    <p:sldLayoutId id="2147483987" r:id="rId327"/>
    <p:sldLayoutId id="2147483988" r:id="rId328"/>
    <p:sldLayoutId id="2147483989" r:id="rId329"/>
    <p:sldLayoutId id="2147483990" r:id="rId330"/>
    <p:sldLayoutId id="2147483991" r:id="rId331"/>
    <p:sldLayoutId id="2147483992" r:id="rId332"/>
    <p:sldLayoutId id="2147483993" r:id="rId333"/>
    <p:sldLayoutId id="2147483994" r:id="rId334"/>
    <p:sldLayoutId id="2147483995" r:id="rId335"/>
    <p:sldLayoutId id="2147483996" r:id="rId336"/>
    <p:sldLayoutId id="2147483997" r:id="rId337"/>
    <p:sldLayoutId id="2147483998" r:id="rId338"/>
    <p:sldLayoutId id="2147483999" r:id="rId339"/>
    <p:sldLayoutId id="2147484000" r:id="rId340"/>
    <p:sldLayoutId id="2147484001" r:id="rId341"/>
    <p:sldLayoutId id="2147484002" r:id="rId342"/>
    <p:sldLayoutId id="2147484003" r:id="rId343"/>
    <p:sldLayoutId id="2147484004" r:id="rId344"/>
    <p:sldLayoutId id="2147484005" r:id="rId345"/>
    <p:sldLayoutId id="2147484006" r:id="rId346"/>
    <p:sldLayoutId id="2147484007" r:id="rId347"/>
    <p:sldLayoutId id="2147484008" r:id="rId348"/>
    <p:sldLayoutId id="2147484009" r:id="rId349"/>
    <p:sldLayoutId id="2147484010" r:id="rId350"/>
    <p:sldLayoutId id="2147484011" r:id="rId351"/>
    <p:sldLayoutId id="2147484012" r:id="rId352"/>
    <p:sldLayoutId id="2147484013" r:id="rId353"/>
    <p:sldLayoutId id="2147484014" r:id="rId354"/>
    <p:sldLayoutId id="2147484015" r:id="rId355"/>
    <p:sldLayoutId id="2147484016" r:id="rId356"/>
    <p:sldLayoutId id="2147484017" r:id="rId357"/>
    <p:sldLayoutId id="2147484018" r:id="rId358"/>
    <p:sldLayoutId id="2147484019" r:id="rId359"/>
    <p:sldLayoutId id="2147484020" r:id="rId360"/>
    <p:sldLayoutId id="2147484021" r:id="rId361"/>
    <p:sldLayoutId id="2147484022" r:id="rId362"/>
    <p:sldLayoutId id="2147484023" r:id="rId363"/>
    <p:sldLayoutId id="2147484024" r:id="rId364"/>
    <p:sldLayoutId id="2147484025" r:id="rId365"/>
    <p:sldLayoutId id="2147484026" r:id="rId366"/>
    <p:sldLayoutId id="2147484027" r:id="rId367"/>
    <p:sldLayoutId id="2147484028" r:id="rId368"/>
    <p:sldLayoutId id="2147484029" r:id="rId369"/>
    <p:sldLayoutId id="2147484030" r:id="rId370"/>
    <p:sldLayoutId id="2147484031" r:id="rId371"/>
    <p:sldLayoutId id="2147484032" r:id="rId372"/>
    <p:sldLayoutId id="2147484033" r:id="rId373"/>
    <p:sldLayoutId id="2147484034" r:id="rId374"/>
    <p:sldLayoutId id="2147484035" r:id="rId375"/>
    <p:sldLayoutId id="2147484036" r:id="rId376"/>
    <p:sldLayoutId id="2147484037" r:id="rId377"/>
    <p:sldLayoutId id="2147484038" r:id="rId378"/>
    <p:sldLayoutId id="2147484039" r:id="rId379"/>
    <p:sldLayoutId id="2147484040" r:id="rId380"/>
    <p:sldLayoutId id="2147484041" r:id="rId381"/>
    <p:sldLayoutId id="2147484042" r:id="rId382"/>
    <p:sldLayoutId id="2147484043" r:id="rId383"/>
    <p:sldLayoutId id="2147484044" r:id="rId384"/>
    <p:sldLayoutId id="2147484045" r:id="rId385"/>
    <p:sldLayoutId id="2147484046" r:id="rId386"/>
    <p:sldLayoutId id="2147484047" r:id="rId387"/>
    <p:sldLayoutId id="2147484048" r:id="rId388"/>
    <p:sldLayoutId id="2147484049" r:id="rId389"/>
    <p:sldLayoutId id="2147484050" r:id="rId390"/>
    <p:sldLayoutId id="2147484051" r:id="rId391"/>
    <p:sldLayoutId id="2147484052" r:id="rId392"/>
    <p:sldLayoutId id="2147484053" r:id="rId393"/>
    <p:sldLayoutId id="2147484054" r:id="rId394"/>
    <p:sldLayoutId id="2147484055" r:id="rId395"/>
    <p:sldLayoutId id="2147484056" r:id="rId396"/>
    <p:sldLayoutId id="2147484057" r:id="rId397"/>
    <p:sldLayoutId id="2147484058" r:id="rId398"/>
    <p:sldLayoutId id="2147484059" r:id="rId399"/>
    <p:sldLayoutId id="2147484060" r:id="rId400"/>
    <p:sldLayoutId id="2147484061" r:id="rId401"/>
    <p:sldLayoutId id="2147484062" r:id="rId402"/>
    <p:sldLayoutId id="2147484063" r:id="rId403"/>
    <p:sldLayoutId id="2147484064" r:id="rId404"/>
    <p:sldLayoutId id="2147484065" r:id="rId405"/>
    <p:sldLayoutId id="2147484066" r:id="rId406"/>
    <p:sldLayoutId id="2147484067" r:id="rId407"/>
    <p:sldLayoutId id="2147484068" r:id="rId408"/>
    <p:sldLayoutId id="2147484069" r:id="rId409"/>
    <p:sldLayoutId id="2147484070" r:id="rId410"/>
    <p:sldLayoutId id="2147484071" r:id="rId411"/>
    <p:sldLayoutId id="2147484072" r:id="rId412"/>
    <p:sldLayoutId id="2147484073" r:id="rId413"/>
    <p:sldLayoutId id="2147484074" r:id="rId414"/>
    <p:sldLayoutId id="2147484075" r:id="rId415"/>
    <p:sldLayoutId id="2147484076" r:id="rId416"/>
    <p:sldLayoutId id="2147484077" r:id="rId417"/>
    <p:sldLayoutId id="2147484078" r:id="rId418"/>
    <p:sldLayoutId id="2147484079" r:id="rId419"/>
    <p:sldLayoutId id="2147484080" r:id="rId420"/>
    <p:sldLayoutId id="2147484081" r:id="rId421"/>
    <p:sldLayoutId id="2147484082" r:id="rId422"/>
    <p:sldLayoutId id="2147484083" r:id="rId423"/>
    <p:sldLayoutId id="2147484084" r:id="rId424"/>
    <p:sldLayoutId id="2147484085" r:id="rId425"/>
    <p:sldLayoutId id="2147484086" r:id="rId426"/>
    <p:sldLayoutId id="2147484087" r:id="rId427"/>
    <p:sldLayoutId id="2147484088" r:id="rId428"/>
    <p:sldLayoutId id="2147484089" r:id="rId429"/>
    <p:sldLayoutId id="2147484090" r:id="rId430"/>
    <p:sldLayoutId id="2147484091" r:id="rId431"/>
    <p:sldLayoutId id="2147484092" r:id="rId432"/>
    <p:sldLayoutId id="2147484093" r:id="rId433"/>
    <p:sldLayoutId id="2147484094" r:id="rId434"/>
    <p:sldLayoutId id="2147484095" r:id="rId435"/>
    <p:sldLayoutId id="2147484096" r:id="rId436"/>
    <p:sldLayoutId id="2147484097" r:id="rId437"/>
    <p:sldLayoutId id="2147484098" r:id="rId438"/>
    <p:sldLayoutId id="2147484099" r:id="rId439"/>
    <p:sldLayoutId id="2147484100" r:id="rId440"/>
    <p:sldLayoutId id="2147484101" r:id="rId441"/>
    <p:sldLayoutId id="2147484102" r:id="rId442"/>
    <p:sldLayoutId id="2147484103" r:id="rId443"/>
    <p:sldLayoutId id="2147484104" r:id="rId444"/>
    <p:sldLayoutId id="2147484105" r:id="rId445"/>
    <p:sldLayoutId id="2147484106" r:id="rId446"/>
    <p:sldLayoutId id="2147484107" r:id="rId447"/>
    <p:sldLayoutId id="2147484108" r:id="rId448"/>
    <p:sldLayoutId id="2147484109" r:id="rId449"/>
    <p:sldLayoutId id="2147484110" r:id="rId450"/>
    <p:sldLayoutId id="2147484111" r:id="rId451"/>
    <p:sldLayoutId id="2147484112" r:id="rId452"/>
    <p:sldLayoutId id="2147484113" r:id="rId453"/>
    <p:sldLayoutId id="2147484114" r:id="rId454"/>
    <p:sldLayoutId id="2147484115" r:id="rId455"/>
    <p:sldLayoutId id="2147484116" r:id="rId456"/>
    <p:sldLayoutId id="2147484117" r:id="rId457"/>
    <p:sldLayoutId id="2147484118" r:id="rId458"/>
    <p:sldLayoutId id="2147484119" r:id="rId459"/>
    <p:sldLayoutId id="2147484120" r:id="rId460"/>
    <p:sldLayoutId id="2147484121" r:id="rId461"/>
    <p:sldLayoutId id="2147484122" r:id="rId462"/>
    <p:sldLayoutId id="2147484123" r:id="rId463"/>
    <p:sldLayoutId id="2147484124" r:id="rId464"/>
    <p:sldLayoutId id="2147484125" r:id="rId465"/>
    <p:sldLayoutId id="2147484126" r:id="rId466"/>
    <p:sldLayoutId id="2147484127" r:id="rId467"/>
    <p:sldLayoutId id="2147484128" r:id="rId468"/>
    <p:sldLayoutId id="2147484129" r:id="rId469"/>
    <p:sldLayoutId id="2147484130" r:id="rId470"/>
    <p:sldLayoutId id="2147484131" r:id="rId471"/>
    <p:sldLayoutId id="2147484132" r:id="rId472"/>
    <p:sldLayoutId id="2147484133" r:id="rId473"/>
    <p:sldLayoutId id="2147484134" r:id="rId474"/>
    <p:sldLayoutId id="2147484135" r:id="rId475"/>
    <p:sldLayoutId id="2147484136" r:id="rId476"/>
    <p:sldLayoutId id="2147484137" r:id="rId477"/>
    <p:sldLayoutId id="2147484138" r:id="rId478"/>
    <p:sldLayoutId id="2147484139" r:id="rId479"/>
    <p:sldLayoutId id="2147484140" r:id="rId480"/>
    <p:sldLayoutId id="2147484141" r:id="rId481"/>
    <p:sldLayoutId id="2147484142" r:id="rId482"/>
    <p:sldLayoutId id="2147484143" r:id="rId483"/>
    <p:sldLayoutId id="2147484144" r:id="rId484"/>
    <p:sldLayoutId id="2147484145" r:id="rId485"/>
    <p:sldLayoutId id="2147484146" r:id="rId486"/>
    <p:sldLayoutId id="2147484147" r:id="rId487"/>
    <p:sldLayoutId id="2147484148" r:id="rId488"/>
    <p:sldLayoutId id="2147484149" r:id="rId489"/>
    <p:sldLayoutId id="2147484150" r:id="rId490"/>
    <p:sldLayoutId id="2147484151" r:id="rId491"/>
    <p:sldLayoutId id="2147484152" r:id="rId492"/>
    <p:sldLayoutId id="2147484153" r:id="rId493"/>
    <p:sldLayoutId id="2147484154" r:id="rId494"/>
    <p:sldLayoutId id="2147484155" r:id="rId495"/>
    <p:sldLayoutId id="2147484156" r:id="rId496"/>
    <p:sldLayoutId id="2147484157" r:id="rId497"/>
    <p:sldLayoutId id="2147484158" r:id="rId498"/>
    <p:sldLayoutId id="2147484159" r:id="rId499"/>
    <p:sldLayoutId id="2147484160" r:id="rId500"/>
    <p:sldLayoutId id="2147484161" r:id="rId501"/>
    <p:sldLayoutId id="2147484162" r:id="rId502"/>
    <p:sldLayoutId id="2147484163" r:id="rId503"/>
    <p:sldLayoutId id="2147484164" r:id="rId504"/>
    <p:sldLayoutId id="2147484165" r:id="rId505"/>
    <p:sldLayoutId id="2147484166" r:id="rId506"/>
    <p:sldLayoutId id="2147484167" r:id="rId507"/>
    <p:sldLayoutId id="2147484168" r:id="rId508"/>
    <p:sldLayoutId id="2147484169" r:id="rId509"/>
    <p:sldLayoutId id="2147484170" r:id="rId510"/>
    <p:sldLayoutId id="2147484171" r:id="rId511"/>
    <p:sldLayoutId id="2147484172" r:id="rId512"/>
    <p:sldLayoutId id="2147484173" r:id="rId513"/>
    <p:sldLayoutId id="2147484174" r:id="rId514"/>
    <p:sldLayoutId id="2147484175" r:id="rId515"/>
    <p:sldLayoutId id="2147484176" r:id="rId516"/>
    <p:sldLayoutId id="2147484177" r:id="rId517"/>
    <p:sldLayoutId id="2147484178" r:id="rId518"/>
    <p:sldLayoutId id="2147484179" r:id="rId519"/>
    <p:sldLayoutId id="2147484180" r:id="rId520"/>
    <p:sldLayoutId id="2147484181" r:id="rId521"/>
    <p:sldLayoutId id="2147484182" r:id="rId522"/>
    <p:sldLayoutId id="2147484183" r:id="rId523"/>
    <p:sldLayoutId id="2147484184" r:id="rId524"/>
    <p:sldLayoutId id="2147484185" r:id="rId52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9/11/2021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55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55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55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55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55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55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55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3448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 id="2147484210" r:id="rId24"/>
    <p:sldLayoutId id="2147484211" r:id="rId25"/>
    <p:sldLayoutId id="2147484212" r:id="rId26"/>
    <p:sldLayoutId id="2147484213" r:id="rId27"/>
    <p:sldLayoutId id="2147484214" r:id="rId28"/>
    <p:sldLayoutId id="2147484215" r:id="rId29"/>
    <p:sldLayoutId id="2147484216" r:id="rId30"/>
    <p:sldLayoutId id="2147484217" r:id="rId31"/>
    <p:sldLayoutId id="2147484218" r:id="rId32"/>
    <p:sldLayoutId id="2147484219" r:id="rId33"/>
    <p:sldLayoutId id="2147484220" r:id="rId34"/>
    <p:sldLayoutId id="2147484221" r:id="rId35"/>
    <p:sldLayoutId id="2147484222" r:id="rId36"/>
    <p:sldLayoutId id="2147484223" r:id="rId37"/>
    <p:sldLayoutId id="2147484224" r:id="rId38"/>
    <p:sldLayoutId id="2147484225" r:id="rId39"/>
    <p:sldLayoutId id="2147484226" r:id="rId40"/>
    <p:sldLayoutId id="2147484227" r:id="rId41"/>
    <p:sldLayoutId id="2147484228" r:id="rId42"/>
    <p:sldLayoutId id="2147484229" r:id="rId43"/>
    <p:sldLayoutId id="2147484230" r:id="rId44"/>
    <p:sldLayoutId id="2147484231" r:id="rId45"/>
    <p:sldLayoutId id="2147484232" r:id="rId46"/>
    <p:sldLayoutId id="2147484233" r:id="rId47"/>
    <p:sldLayoutId id="2147484234" r:id="rId48"/>
    <p:sldLayoutId id="2147484235" r:id="rId49"/>
    <p:sldLayoutId id="2147484236" r:id="rId50"/>
    <p:sldLayoutId id="2147484237" r:id="rId51"/>
    <p:sldLayoutId id="2147484238" r:id="rId52"/>
    <p:sldLayoutId id="2147484239" r:id="rId53"/>
    <p:sldLayoutId id="2147484240" r:id="rId54"/>
    <p:sldLayoutId id="2147484241" r:id="rId55"/>
    <p:sldLayoutId id="2147484242" r:id="rId56"/>
    <p:sldLayoutId id="2147484243" r:id="rId57"/>
    <p:sldLayoutId id="2147484244" r:id="rId58"/>
    <p:sldLayoutId id="2147484245" r:id="rId59"/>
    <p:sldLayoutId id="2147484246" r:id="rId60"/>
    <p:sldLayoutId id="2147484247" r:id="rId61"/>
    <p:sldLayoutId id="2147484248" r:id="rId62"/>
    <p:sldLayoutId id="2147484249" r:id="rId63"/>
    <p:sldLayoutId id="2147484250" r:id="rId64"/>
    <p:sldLayoutId id="2147484251" r:id="rId65"/>
    <p:sldLayoutId id="2147484252" r:id="rId66"/>
    <p:sldLayoutId id="2147484253" r:id="rId67"/>
    <p:sldLayoutId id="2147484254" r:id="rId68"/>
    <p:sldLayoutId id="2147484255" r:id="rId69"/>
    <p:sldLayoutId id="2147484256" r:id="rId70"/>
    <p:sldLayoutId id="2147484257" r:id="rId71"/>
    <p:sldLayoutId id="2147484258" r:id="rId72"/>
    <p:sldLayoutId id="2147484259" r:id="rId73"/>
    <p:sldLayoutId id="2147484260" r:id="rId74"/>
    <p:sldLayoutId id="2147484261" r:id="rId75"/>
    <p:sldLayoutId id="2147484262" r:id="rId76"/>
    <p:sldLayoutId id="2147484263" r:id="rId77"/>
    <p:sldLayoutId id="2147484264" r:id="rId78"/>
    <p:sldLayoutId id="2147484265" r:id="rId79"/>
    <p:sldLayoutId id="2147484266" r:id="rId80"/>
    <p:sldLayoutId id="2147484267" r:id="rId81"/>
    <p:sldLayoutId id="2147484268" r:id="rId82"/>
    <p:sldLayoutId id="2147484269" r:id="rId83"/>
    <p:sldLayoutId id="2147484270" r:id="rId84"/>
    <p:sldLayoutId id="2147484271" r:id="rId85"/>
    <p:sldLayoutId id="2147484272" r:id="rId86"/>
    <p:sldLayoutId id="2147484273" r:id="rId87"/>
    <p:sldLayoutId id="2147484274" r:id="rId88"/>
    <p:sldLayoutId id="2147484275" r:id="rId89"/>
    <p:sldLayoutId id="2147484276" r:id="rId90"/>
    <p:sldLayoutId id="2147484277" r:id="rId91"/>
    <p:sldLayoutId id="2147484278" r:id="rId92"/>
    <p:sldLayoutId id="2147484279" r:id="rId93"/>
    <p:sldLayoutId id="2147484280" r:id="rId94"/>
    <p:sldLayoutId id="2147484281" r:id="rId95"/>
    <p:sldLayoutId id="2147484282" r:id="rId96"/>
    <p:sldLayoutId id="2147484283" r:id="rId97"/>
    <p:sldLayoutId id="2147484284" r:id="rId98"/>
    <p:sldLayoutId id="2147484285" r:id="rId99"/>
    <p:sldLayoutId id="2147484286" r:id="rId100"/>
    <p:sldLayoutId id="2147484287" r:id="rId101"/>
    <p:sldLayoutId id="2147484288" r:id="rId102"/>
    <p:sldLayoutId id="2147484289" r:id="rId103"/>
    <p:sldLayoutId id="2147484290" r:id="rId104"/>
    <p:sldLayoutId id="2147484291" r:id="rId105"/>
    <p:sldLayoutId id="2147484292" r:id="rId106"/>
    <p:sldLayoutId id="2147484293" r:id="rId107"/>
    <p:sldLayoutId id="2147484294" r:id="rId108"/>
    <p:sldLayoutId id="2147484295" r:id="rId109"/>
    <p:sldLayoutId id="2147484296" r:id="rId110"/>
    <p:sldLayoutId id="2147484297" r:id="rId111"/>
    <p:sldLayoutId id="2147484298" r:id="rId112"/>
    <p:sldLayoutId id="2147484299" r:id="rId113"/>
    <p:sldLayoutId id="2147484300" r:id="rId114"/>
    <p:sldLayoutId id="2147484301" r:id="rId115"/>
    <p:sldLayoutId id="2147484302" r:id="rId116"/>
    <p:sldLayoutId id="2147484303" r:id="rId117"/>
    <p:sldLayoutId id="2147484304" r:id="rId118"/>
    <p:sldLayoutId id="2147484305" r:id="rId119"/>
    <p:sldLayoutId id="2147484306" r:id="rId120"/>
    <p:sldLayoutId id="2147484307" r:id="rId121"/>
    <p:sldLayoutId id="2147484308" r:id="rId122"/>
    <p:sldLayoutId id="2147484309" r:id="rId123"/>
    <p:sldLayoutId id="2147484310" r:id="rId124"/>
    <p:sldLayoutId id="2147484311" r:id="rId125"/>
    <p:sldLayoutId id="2147484312" r:id="rId126"/>
    <p:sldLayoutId id="2147484313" r:id="rId127"/>
    <p:sldLayoutId id="2147484314" r:id="rId128"/>
    <p:sldLayoutId id="2147484315" r:id="rId129"/>
    <p:sldLayoutId id="2147484316" r:id="rId130"/>
    <p:sldLayoutId id="2147484317" r:id="rId131"/>
    <p:sldLayoutId id="2147484318" r:id="rId132"/>
    <p:sldLayoutId id="2147484319" r:id="rId133"/>
    <p:sldLayoutId id="2147484320" r:id="rId134"/>
    <p:sldLayoutId id="2147484321" r:id="rId135"/>
    <p:sldLayoutId id="2147484322" r:id="rId136"/>
    <p:sldLayoutId id="2147484323" r:id="rId137"/>
    <p:sldLayoutId id="2147484324" r:id="rId138"/>
    <p:sldLayoutId id="2147484325" r:id="rId139"/>
    <p:sldLayoutId id="2147484326" r:id="rId140"/>
    <p:sldLayoutId id="2147484327" r:id="rId141"/>
    <p:sldLayoutId id="2147484328" r:id="rId142"/>
    <p:sldLayoutId id="2147484329" r:id="rId143"/>
    <p:sldLayoutId id="2147484330" r:id="rId144"/>
    <p:sldLayoutId id="2147484331" r:id="rId145"/>
    <p:sldLayoutId id="2147484332" r:id="rId146"/>
    <p:sldLayoutId id="2147484333" r:id="rId147"/>
    <p:sldLayoutId id="2147484334" r:id="rId148"/>
    <p:sldLayoutId id="2147484335" r:id="rId149"/>
    <p:sldLayoutId id="2147484336" r:id="rId150"/>
    <p:sldLayoutId id="2147484337" r:id="rId151"/>
    <p:sldLayoutId id="2147484338" r:id="rId152"/>
    <p:sldLayoutId id="2147484339" r:id="rId153"/>
    <p:sldLayoutId id="2147484340" r:id="rId154"/>
    <p:sldLayoutId id="2147484341" r:id="rId155"/>
    <p:sldLayoutId id="2147484342" r:id="rId156"/>
    <p:sldLayoutId id="2147484343" r:id="rId157"/>
    <p:sldLayoutId id="2147484344" r:id="rId158"/>
    <p:sldLayoutId id="2147484345" r:id="rId159"/>
    <p:sldLayoutId id="2147484346" r:id="rId160"/>
    <p:sldLayoutId id="2147484347" r:id="rId161"/>
    <p:sldLayoutId id="2147484348" r:id="rId162"/>
    <p:sldLayoutId id="2147484349" r:id="rId163"/>
    <p:sldLayoutId id="2147484350" r:id="rId164"/>
    <p:sldLayoutId id="2147484351" r:id="rId165"/>
    <p:sldLayoutId id="2147484352" r:id="rId166"/>
    <p:sldLayoutId id="2147484353" r:id="rId167"/>
    <p:sldLayoutId id="2147484354" r:id="rId168"/>
    <p:sldLayoutId id="2147484355" r:id="rId169"/>
    <p:sldLayoutId id="2147484356" r:id="rId170"/>
    <p:sldLayoutId id="2147484357" r:id="rId171"/>
    <p:sldLayoutId id="2147484358" r:id="rId172"/>
    <p:sldLayoutId id="2147484359" r:id="rId173"/>
    <p:sldLayoutId id="2147484360" r:id="rId174"/>
    <p:sldLayoutId id="2147484361" r:id="rId175"/>
    <p:sldLayoutId id="2147484362" r:id="rId176"/>
    <p:sldLayoutId id="2147484363" r:id="rId177"/>
    <p:sldLayoutId id="2147484364" r:id="rId178"/>
    <p:sldLayoutId id="2147484365" r:id="rId179"/>
    <p:sldLayoutId id="2147484366" r:id="rId180"/>
    <p:sldLayoutId id="2147484367" r:id="rId181"/>
    <p:sldLayoutId id="2147484368" r:id="rId182"/>
    <p:sldLayoutId id="2147484369" r:id="rId183"/>
    <p:sldLayoutId id="2147484370" r:id="rId184"/>
    <p:sldLayoutId id="2147484371" r:id="rId185"/>
    <p:sldLayoutId id="2147484372" r:id="rId186"/>
    <p:sldLayoutId id="2147484373" r:id="rId187"/>
    <p:sldLayoutId id="2147484374" r:id="rId188"/>
    <p:sldLayoutId id="2147484375" r:id="rId189"/>
    <p:sldLayoutId id="2147484376" r:id="rId190"/>
    <p:sldLayoutId id="2147484377" r:id="rId191"/>
    <p:sldLayoutId id="2147484378" r:id="rId192"/>
    <p:sldLayoutId id="2147484379" r:id="rId193"/>
    <p:sldLayoutId id="2147484380" r:id="rId194"/>
    <p:sldLayoutId id="2147484381" r:id="rId195"/>
    <p:sldLayoutId id="2147484382" r:id="rId196"/>
    <p:sldLayoutId id="2147484383" r:id="rId197"/>
    <p:sldLayoutId id="2147484384" r:id="rId198"/>
    <p:sldLayoutId id="2147484385" r:id="rId199"/>
    <p:sldLayoutId id="2147484386" r:id="rId200"/>
    <p:sldLayoutId id="2147484387" r:id="rId201"/>
    <p:sldLayoutId id="2147484388" r:id="rId202"/>
    <p:sldLayoutId id="2147484389" r:id="rId203"/>
    <p:sldLayoutId id="2147484390" r:id="rId204"/>
    <p:sldLayoutId id="2147484391" r:id="rId205"/>
    <p:sldLayoutId id="2147484392" r:id="rId206"/>
    <p:sldLayoutId id="2147484393" r:id="rId207"/>
    <p:sldLayoutId id="2147484394" r:id="rId208"/>
    <p:sldLayoutId id="2147484395" r:id="rId209"/>
    <p:sldLayoutId id="2147484396" r:id="rId210"/>
    <p:sldLayoutId id="2147484397" r:id="rId211"/>
    <p:sldLayoutId id="2147484398" r:id="rId212"/>
    <p:sldLayoutId id="2147484399" r:id="rId213"/>
    <p:sldLayoutId id="2147484400" r:id="rId214"/>
    <p:sldLayoutId id="2147484401" r:id="rId215"/>
    <p:sldLayoutId id="2147484402" r:id="rId216"/>
    <p:sldLayoutId id="2147484403" r:id="rId217"/>
    <p:sldLayoutId id="2147484404" r:id="rId218"/>
    <p:sldLayoutId id="2147484405" r:id="rId219"/>
    <p:sldLayoutId id="2147484406" r:id="rId220"/>
    <p:sldLayoutId id="2147484407" r:id="rId221"/>
    <p:sldLayoutId id="2147484408" r:id="rId222"/>
    <p:sldLayoutId id="2147484409" r:id="rId223"/>
    <p:sldLayoutId id="2147484410" r:id="rId224"/>
    <p:sldLayoutId id="2147484411" r:id="rId225"/>
    <p:sldLayoutId id="2147484412" r:id="rId226"/>
    <p:sldLayoutId id="2147484413" r:id="rId227"/>
    <p:sldLayoutId id="2147484414" r:id="rId228"/>
    <p:sldLayoutId id="2147484415" r:id="rId229"/>
    <p:sldLayoutId id="2147484416" r:id="rId230"/>
    <p:sldLayoutId id="2147484417" r:id="rId231"/>
    <p:sldLayoutId id="2147484418" r:id="rId232"/>
    <p:sldLayoutId id="2147484419" r:id="rId233"/>
    <p:sldLayoutId id="2147484420" r:id="rId234"/>
    <p:sldLayoutId id="2147484421" r:id="rId235"/>
    <p:sldLayoutId id="2147484422" r:id="rId236"/>
    <p:sldLayoutId id="2147484423" r:id="rId237"/>
    <p:sldLayoutId id="2147484424" r:id="rId238"/>
    <p:sldLayoutId id="2147484425" r:id="rId239"/>
    <p:sldLayoutId id="2147484426" r:id="rId240"/>
    <p:sldLayoutId id="2147484427" r:id="rId241"/>
    <p:sldLayoutId id="2147484428" r:id="rId242"/>
    <p:sldLayoutId id="2147484429" r:id="rId243"/>
    <p:sldLayoutId id="2147484430" r:id="rId244"/>
    <p:sldLayoutId id="2147484431" r:id="rId245"/>
    <p:sldLayoutId id="2147484432" r:id="rId246"/>
    <p:sldLayoutId id="2147484433" r:id="rId247"/>
    <p:sldLayoutId id="2147484434" r:id="rId248"/>
    <p:sldLayoutId id="2147484435" r:id="rId249"/>
    <p:sldLayoutId id="2147484436" r:id="rId250"/>
    <p:sldLayoutId id="2147484437" r:id="rId251"/>
    <p:sldLayoutId id="2147484438" r:id="rId252"/>
    <p:sldLayoutId id="2147484439" r:id="rId253"/>
    <p:sldLayoutId id="2147484440" r:id="rId254"/>
    <p:sldLayoutId id="2147484441" r:id="rId255"/>
    <p:sldLayoutId id="2147484442" r:id="rId256"/>
    <p:sldLayoutId id="2147484443" r:id="rId257"/>
    <p:sldLayoutId id="2147484444" r:id="rId258"/>
    <p:sldLayoutId id="2147484445" r:id="rId259"/>
    <p:sldLayoutId id="2147484446" r:id="rId260"/>
    <p:sldLayoutId id="2147484447" r:id="rId261"/>
    <p:sldLayoutId id="2147484448" r:id="rId262"/>
    <p:sldLayoutId id="2147484449" r:id="rId263"/>
    <p:sldLayoutId id="2147484450" r:id="rId264"/>
    <p:sldLayoutId id="2147484451" r:id="rId265"/>
    <p:sldLayoutId id="2147484452" r:id="rId266"/>
    <p:sldLayoutId id="2147484453" r:id="rId267"/>
    <p:sldLayoutId id="2147484454" r:id="rId268"/>
    <p:sldLayoutId id="2147484455" r:id="rId269"/>
    <p:sldLayoutId id="2147484456" r:id="rId270"/>
    <p:sldLayoutId id="2147484457" r:id="rId271"/>
    <p:sldLayoutId id="2147484458" r:id="rId272"/>
    <p:sldLayoutId id="2147484459" r:id="rId273"/>
    <p:sldLayoutId id="2147484460" r:id="rId274"/>
    <p:sldLayoutId id="2147484461" r:id="rId275"/>
    <p:sldLayoutId id="2147484462" r:id="rId276"/>
    <p:sldLayoutId id="2147484463" r:id="rId277"/>
    <p:sldLayoutId id="2147484464" r:id="rId278"/>
    <p:sldLayoutId id="2147484465" r:id="rId279"/>
    <p:sldLayoutId id="2147484466" r:id="rId280"/>
    <p:sldLayoutId id="2147484467" r:id="rId281"/>
    <p:sldLayoutId id="2147484468" r:id="rId282"/>
    <p:sldLayoutId id="2147484469" r:id="rId283"/>
    <p:sldLayoutId id="2147484470" r:id="rId284"/>
    <p:sldLayoutId id="2147484471" r:id="rId285"/>
    <p:sldLayoutId id="2147484472" r:id="rId286"/>
    <p:sldLayoutId id="2147484473" r:id="rId287"/>
    <p:sldLayoutId id="2147484474" r:id="rId288"/>
    <p:sldLayoutId id="2147484475" r:id="rId289"/>
    <p:sldLayoutId id="2147484476" r:id="rId290"/>
    <p:sldLayoutId id="2147484477" r:id="rId291"/>
    <p:sldLayoutId id="2147484478" r:id="rId292"/>
    <p:sldLayoutId id="2147484479" r:id="rId293"/>
    <p:sldLayoutId id="2147484480" r:id="rId294"/>
    <p:sldLayoutId id="2147484481" r:id="rId295"/>
    <p:sldLayoutId id="2147484482" r:id="rId296"/>
    <p:sldLayoutId id="2147484483" r:id="rId297"/>
    <p:sldLayoutId id="2147484484" r:id="rId298"/>
    <p:sldLayoutId id="2147484485" r:id="rId299"/>
    <p:sldLayoutId id="2147484486" r:id="rId300"/>
    <p:sldLayoutId id="2147484487" r:id="rId301"/>
    <p:sldLayoutId id="2147484488" r:id="rId302"/>
    <p:sldLayoutId id="2147484489" r:id="rId303"/>
    <p:sldLayoutId id="2147484490" r:id="rId304"/>
    <p:sldLayoutId id="2147484491" r:id="rId305"/>
    <p:sldLayoutId id="2147484492" r:id="rId306"/>
    <p:sldLayoutId id="2147484493" r:id="rId307"/>
    <p:sldLayoutId id="2147484494" r:id="rId308"/>
    <p:sldLayoutId id="2147484495" r:id="rId309"/>
    <p:sldLayoutId id="2147484496" r:id="rId310"/>
    <p:sldLayoutId id="2147484497" r:id="rId311"/>
    <p:sldLayoutId id="2147484498" r:id="rId312"/>
    <p:sldLayoutId id="2147484499" r:id="rId313"/>
    <p:sldLayoutId id="2147484500" r:id="rId314"/>
    <p:sldLayoutId id="2147484501" r:id="rId315"/>
    <p:sldLayoutId id="2147484502" r:id="rId316"/>
    <p:sldLayoutId id="2147484503" r:id="rId317"/>
    <p:sldLayoutId id="2147484504" r:id="rId318"/>
    <p:sldLayoutId id="2147484505" r:id="rId319"/>
    <p:sldLayoutId id="2147484506" r:id="rId320"/>
    <p:sldLayoutId id="2147484507" r:id="rId321"/>
    <p:sldLayoutId id="2147484508" r:id="rId322"/>
    <p:sldLayoutId id="2147484509" r:id="rId323"/>
    <p:sldLayoutId id="2147484510" r:id="rId324"/>
    <p:sldLayoutId id="2147484511" r:id="rId325"/>
    <p:sldLayoutId id="2147484512" r:id="rId326"/>
    <p:sldLayoutId id="2147484513" r:id="rId327"/>
    <p:sldLayoutId id="2147484514" r:id="rId328"/>
    <p:sldLayoutId id="2147484515" r:id="rId329"/>
    <p:sldLayoutId id="2147484516" r:id="rId330"/>
    <p:sldLayoutId id="2147484517" r:id="rId331"/>
    <p:sldLayoutId id="2147484518" r:id="rId332"/>
    <p:sldLayoutId id="2147484519" r:id="rId333"/>
    <p:sldLayoutId id="2147484520" r:id="rId334"/>
    <p:sldLayoutId id="2147484521" r:id="rId335"/>
    <p:sldLayoutId id="2147484522" r:id="rId336"/>
    <p:sldLayoutId id="2147484523" r:id="rId337"/>
    <p:sldLayoutId id="2147484524" r:id="rId338"/>
    <p:sldLayoutId id="2147484525" r:id="rId339"/>
    <p:sldLayoutId id="2147484526" r:id="rId340"/>
    <p:sldLayoutId id="2147484527" r:id="rId341"/>
    <p:sldLayoutId id="2147484528" r:id="rId342"/>
    <p:sldLayoutId id="2147484529" r:id="rId343"/>
    <p:sldLayoutId id="2147484530" r:id="rId344"/>
    <p:sldLayoutId id="2147484531" r:id="rId345"/>
    <p:sldLayoutId id="2147484532" r:id="rId346"/>
    <p:sldLayoutId id="2147484533" r:id="rId347"/>
    <p:sldLayoutId id="2147484534" r:id="rId348"/>
    <p:sldLayoutId id="2147484535" r:id="rId349"/>
    <p:sldLayoutId id="2147484536" r:id="rId350"/>
    <p:sldLayoutId id="2147484537" r:id="rId351"/>
    <p:sldLayoutId id="2147484538" r:id="rId352"/>
    <p:sldLayoutId id="2147484539" r:id="rId353"/>
    <p:sldLayoutId id="2147484540" r:id="rId354"/>
    <p:sldLayoutId id="2147484541" r:id="rId355"/>
    <p:sldLayoutId id="2147484542" r:id="rId356"/>
    <p:sldLayoutId id="2147484543" r:id="rId357"/>
    <p:sldLayoutId id="2147484544" r:id="rId358"/>
    <p:sldLayoutId id="2147484545" r:id="rId359"/>
    <p:sldLayoutId id="2147484546" r:id="rId360"/>
    <p:sldLayoutId id="2147484547" r:id="rId361"/>
    <p:sldLayoutId id="2147484548" r:id="rId362"/>
    <p:sldLayoutId id="2147484549" r:id="rId363"/>
    <p:sldLayoutId id="2147484550" r:id="rId364"/>
    <p:sldLayoutId id="2147484551" r:id="rId365"/>
    <p:sldLayoutId id="2147484552" r:id="rId366"/>
    <p:sldLayoutId id="2147484553" r:id="rId367"/>
    <p:sldLayoutId id="2147484554" r:id="rId368"/>
    <p:sldLayoutId id="2147484555" r:id="rId369"/>
    <p:sldLayoutId id="2147484556" r:id="rId370"/>
    <p:sldLayoutId id="2147484557" r:id="rId371"/>
    <p:sldLayoutId id="2147484558" r:id="rId372"/>
    <p:sldLayoutId id="2147484559" r:id="rId373"/>
    <p:sldLayoutId id="2147484560" r:id="rId374"/>
    <p:sldLayoutId id="2147484561" r:id="rId375"/>
    <p:sldLayoutId id="2147484562" r:id="rId376"/>
    <p:sldLayoutId id="2147484563" r:id="rId377"/>
    <p:sldLayoutId id="2147484564" r:id="rId378"/>
    <p:sldLayoutId id="2147484565" r:id="rId379"/>
    <p:sldLayoutId id="2147484566" r:id="rId380"/>
    <p:sldLayoutId id="2147484567" r:id="rId381"/>
    <p:sldLayoutId id="2147484568" r:id="rId382"/>
    <p:sldLayoutId id="2147484569" r:id="rId383"/>
    <p:sldLayoutId id="2147484570" r:id="rId384"/>
    <p:sldLayoutId id="2147484571" r:id="rId385"/>
    <p:sldLayoutId id="2147484572" r:id="rId386"/>
    <p:sldLayoutId id="2147484573" r:id="rId387"/>
    <p:sldLayoutId id="2147484574" r:id="rId388"/>
    <p:sldLayoutId id="2147484575" r:id="rId389"/>
    <p:sldLayoutId id="2147484576" r:id="rId390"/>
    <p:sldLayoutId id="2147484577" r:id="rId391"/>
    <p:sldLayoutId id="2147484578" r:id="rId392"/>
    <p:sldLayoutId id="2147484579" r:id="rId393"/>
    <p:sldLayoutId id="2147484580" r:id="rId394"/>
    <p:sldLayoutId id="2147484581" r:id="rId395"/>
    <p:sldLayoutId id="2147484582" r:id="rId396"/>
    <p:sldLayoutId id="2147484583" r:id="rId397"/>
    <p:sldLayoutId id="2147484584" r:id="rId398"/>
    <p:sldLayoutId id="2147484585" r:id="rId399"/>
    <p:sldLayoutId id="2147484586" r:id="rId400"/>
    <p:sldLayoutId id="2147484587" r:id="rId401"/>
    <p:sldLayoutId id="2147484588" r:id="rId402"/>
    <p:sldLayoutId id="2147484589" r:id="rId403"/>
    <p:sldLayoutId id="2147484590" r:id="rId404"/>
    <p:sldLayoutId id="2147484591" r:id="rId405"/>
    <p:sldLayoutId id="2147484592" r:id="rId406"/>
    <p:sldLayoutId id="2147484593" r:id="rId407"/>
    <p:sldLayoutId id="2147484594" r:id="rId408"/>
    <p:sldLayoutId id="2147484595" r:id="rId409"/>
    <p:sldLayoutId id="2147484596" r:id="rId410"/>
    <p:sldLayoutId id="2147484597" r:id="rId411"/>
    <p:sldLayoutId id="2147484598" r:id="rId412"/>
    <p:sldLayoutId id="2147484599" r:id="rId413"/>
    <p:sldLayoutId id="2147484600" r:id="rId414"/>
    <p:sldLayoutId id="2147484601" r:id="rId415"/>
    <p:sldLayoutId id="2147484602" r:id="rId416"/>
    <p:sldLayoutId id="2147484603" r:id="rId417"/>
    <p:sldLayoutId id="2147484604" r:id="rId418"/>
    <p:sldLayoutId id="2147484605" r:id="rId419"/>
    <p:sldLayoutId id="2147484606" r:id="rId420"/>
    <p:sldLayoutId id="2147484607" r:id="rId421"/>
    <p:sldLayoutId id="2147484608" r:id="rId422"/>
    <p:sldLayoutId id="2147484609" r:id="rId423"/>
    <p:sldLayoutId id="2147484610" r:id="rId424"/>
    <p:sldLayoutId id="2147484611" r:id="rId425"/>
    <p:sldLayoutId id="2147484612" r:id="rId426"/>
    <p:sldLayoutId id="2147484613" r:id="rId427"/>
    <p:sldLayoutId id="2147484614" r:id="rId428"/>
    <p:sldLayoutId id="2147484615" r:id="rId429"/>
    <p:sldLayoutId id="2147484616" r:id="rId430"/>
    <p:sldLayoutId id="2147484617" r:id="rId431"/>
    <p:sldLayoutId id="2147484618" r:id="rId432"/>
    <p:sldLayoutId id="2147484619" r:id="rId433"/>
    <p:sldLayoutId id="2147484620" r:id="rId434"/>
    <p:sldLayoutId id="2147484621" r:id="rId435"/>
    <p:sldLayoutId id="2147484622" r:id="rId436"/>
    <p:sldLayoutId id="2147484623" r:id="rId437"/>
    <p:sldLayoutId id="2147484624" r:id="rId438"/>
    <p:sldLayoutId id="2147484625" r:id="rId439"/>
    <p:sldLayoutId id="2147484626" r:id="rId440"/>
    <p:sldLayoutId id="2147484627" r:id="rId441"/>
    <p:sldLayoutId id="2147484628" r:id="rId442"/>
    <p:sldLayoutId id="2147484629" r:id="rId443"/>
    <p:sldLayoutId id="2147484630" r:id="rId444"/>
    <p:sldLayoutId id="2147484631" r:id="rId445"/>
    <p:sldLayoutId id="2147484632" r:id="rId446"/>
    <p:sldLayoutId id="2147484633" r:id="rId447"/>
    <p:sldLayoutId id="2147484634" r:id="rId448"/>
    <p:sldLayoutId id="2147484635" r:id="rId449"/>
    <p:sldLayoutId id="2147484636" r:id="rId450"/>
    <p:sldLayoutId id="2147484637" r:id="rId451"/>
    <p:sldLayoutId id="2147484638" r:id="rId452"/>
    <p:sldLayoutId id="2147484639" r:id="rId453"/>
    <p:sldLayoutId id="2147484640" r:id="rId454"/>
    <p:sldLayoutId id="2147484641" r:id="rId455"/>
    <p:sldLayoutId id="2147484642" r:id="rId456"/>
    <p:sldLayoutId id="2147484643" r:id="rId457"/>
    <p:sldLayoutId id="2147484644" r:id="rId458"/>
    <p:sldLayoutId id="2147484645" r:id="rId459"/>
    <p:sldLayoutId id="2147484646" r:id="rId460"/>
    <p:sldLayoutId id="2147484647" r:id="rId461"/>
    <p:sldLayoutId id="2147484648" r:id="rId462"/>
    <p:sldLayoutId id="2147484649" r:id="rId463"/>
    <p:sldLayoutId id="2147484650" r:id="rId464"/>
    <p:sldLayoutId id="2147484651" r:id="rId465"/>
    <p:sldLayoutId id="2147484652" r:id="rId466"/>
    <p:sldLayoutId id="2147484653" r:id="rId467"/>
    <p:sldLayoutId id="2147484654" r:id="rId468"/>
    <p:sldLayoutId id="2147484655" r:id="rId469"/>
    <p:sldLayoutId id="2147484656" r:id="rId470"/>
    <p:sldLayoutId id="2147484657" r:id="rId471"/>
    <p:sldLayoutId id="2147484658" r:id="rId472"/>
    <p:sldLayoutId id="2147484659" r:id="rId473"/>
    <p:sldLayoutId id="2147484660" r:id="rId474"/>
    <p:sldLayoutId id="2147484661" r:id="rId475"/>
    <p:sldLayoutId id="2147484662" r:id="rId476"/>
    <p:sldLayoutId id="2147484663" r:id="rId477"/>
    <p:sldLayoutId id="2147484664" r:id="rId478"/>
    <p:sldLayoutId id="2147484665" r:id="rId479"/>
    <p:sldLayoutId id="2147484666" r:id="rId480"/>
    <p:sldLayoutId id="2147484667" r:id="rId481"/>
    <p:sldLayoutId id="2147484668" r:id="rId482"/>
    <p:sldLayoutId id="2147484669" r:id="rId483"/>
    <p:sldLayoutId id="2147484670" r:id="rId484"/>
    <p:sldLayoutId id="2147484671" r:id="rId485"/>
    <p:sldLayoutId id="2147484672" r:id="rId486"/>
    <p:sldLayoutId id="2147484673" r:id="rId487"/>
    <p:sldLayoutId id="2147484674" r:id="rId488"/>
    <p:sldLayoutId id="2147484675" r:id="rId489"/>
    <p:sldLayoutId id="2147484676" r:id="rId490"/>
    <p:sldLayoutId id="2147484677" r:id="rId491"/>
    <p:sldLayoutId id="2147484678" r:id="rId492"/>
    <p:sldLayoutId id="2147484679" r:id="rId493"/>
    <p:sldLayoutId id="2147484680" r:id="rId494"/>
    <p:sldLayoutId id="2147484681" r:id="rId495"/>
    <p:sldLayoutId id="2147484682" r:id="rId496"/>
    <p:sldLayoutId id="2147484683" r:id="rId497"/>
    <p:sldLayoutId id="2147484684" r:id="rId498"/>
    <p:sldLayoutId id="2147484685" r:id="rId499"/>
    <p:sldLayoutId id="2147484686" r:id="rId500"/>
    <p:sldLayoutId id="2147484687" r:id="rId501"/>
    <p:sldLayoutId id="2147484688" r:id="rId502"/>
    <p:sldLayoutId id="2147484689" r:id="rId503"/>
    <p:sldLayoutId id="2147484690" r:id="rId504"/>
    <p:sldLayoutId id="2147484691" r:id="rId505"/>
    <p:sldLayoutId id="2147484692" r:id="rId506"/>
    <p:sldLayoutId id="2147484693" r:id="rId507"/>
    <p:sldLayoutId id="2147484694" r:id="rId508"/>
    <p:sldLayoutId id="2147484695" r:id="rId509"/>
    <p:sldLayoutId id="2147484696" r:id="rId510"/>
    <p:sldLayoutId id="2147484697" r:id="rId511"/>
    <p:sldLayoutId id="2147484698" r:id="rId512"/>
    <p:sldLayoutId id="2147484699" r:id="rId513"/>
    <p:sldLayoutId id="2147484700" r:id="rId514"/>
    <p:sldLayoutId id="2147484701" r:id="rId515"/>
    <p:sldLayoutId id="2147484702" r:id="rId516"/>
    <p:sldLayoutId id="2147484703" r:id="rId517"/>
    <p:sldLayoutId id="2147484704" r:id="rId518"/>
    <p:sldLayoutId id="2147484705" r:id="rId519"/>
    <p:sldLayoutId id="2147484706" r:id="rId520"/>
    <p:sldLayoutId id="2147484707" r:id="rId521"/>
    <p:sldLayoutId id="2147484708" r:id="rId522"/>
    <p:sldLayoutId id="2147484709" r:id="rId523"/>
    <p:sldLayoutId id="2147484710" r:id="rId524"/>
    <p:sldLayoutId id="2147484711" r:id="rId525"/>
    <p:sldLayoutId id="2147484712" r:id="rId526"/>
    <p:sldLayoutId id="2147484713" r:id="rId527"/>
    <p:sldLayoutId id="2147484714" r:id="rId528"/>
    <p:sldLayoutId id="2147484715" r:id="rId529"/>
    <p:sldLayoutId id="2147484716" r:id="rId530"/>
    <p:sldLayoutId id="2147484717" r:id="rId531"/>
    <p:sldLayoutId id="2147484718" r:id="rId532"/>
    <p:sldLayoutId id="2147484719" r:id="rId533"/>
    <p:sldLayoutId id="2147484720" r:id="rId534"/>
    <p:sldLayoutId id="2147484721" r:id="rId535"/>
    <p:sldLayoutId id="2147484722" r:id="rId536"/>
    <p:sldLayoutId id="2147484723" r:id="rId537"/>
    <p:sldLayoutId id="2147484724" r:id="rId538"/>
    <p:sldLayoutId id="2147484725" r:id="rId539"/>
    <p:sldLayoutId id="2147484726" r:id="rId540"/>
    <p:sldLayoutId id="2147484727" r:id="rId541"/>
    <p:sldLayoutId id="2147484728" r:id="rId542"/>
    <p:sldLayoutId id="2147484729" r:id="rId543"/>
    <p:sldLayoutId id="2147484730" r:id="rId544"/>
    <p:sldLayoutId id="2147484731" r:id="rId545"/>
    <p:sldLayoutId id="2147484732" r:id="rId546"/>
    <p:sldLayoutId id="2147484733" r:id="rId547"/>
    <p:sldLayoutId id="2147488555" r:id="rId548"/>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9/11/2021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54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55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55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55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55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55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3812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 id="2147484749" r:id="rId15"/>
    <p:sldLayoutId id="2147484750" r:id="rId16"/>
    <p:sldLayoutId id="2147484751" r:id="rId17"/>
    <p:sldLayoutId id="2147484752" r:id="rId18"/>
    <p:sldLayoutId id="2147484753" r:id="rId19"/>
    <p:sldLayoutId id="2147484754" r:id="rId20"/>
    <p:sldLayoutId id="2147484755" r:id="rId21"/>
    <p:sldLayoutId id="2147484756" r:id="rId22"/>
    <p:sldLayoutId id="2147484757" r:id="rId23"/>
    <p:sldLayoutId id="2147484758" r:id="rId24"/>
    <p:sldLayoutId id="2147484759" r:id="rId25"/>
    <p:sldLayoutId id="2147484760" r:id="rId26"/>
    <p:sldLayoutId id="2147484761" r:id="rId27"/>
    <p:sldLayoutId id="2147484762" r:id="rId28"/>
    <p:sldLayoutId id="2147484763" r:id="rId29"/>
    <p:sldLayoutId id="2147484764" r:id="rId30"/>
    <p:sldLayoutId id="2147484765" r:id="rId31"/>
    <p:sldLayoutId id="2147484766" r:id="rId32"/>
    <p:sldLayoutId id="2147484767" r:id="rId33"/>
    <p:sldLayoutId id="2147484768" r:id="rId34"/>
    <p:sldLayoutId id="2147484769" r:id="rId35"/>
    <p:sldLayoutId id="2147484770" r:id="rId36"/>
    <p:sldLayoutId id="2147484771" r:id="rId37"/>
    <p:sldLayoutId id="2147484772" r:id="rId38"/>
    <p:sldLayoutId id="2147484773" r:id="rId39"/>
    <p:sldLayoutId id="2147484774" r:id="rId40"/>
    <p:sldLayoutId id="2147484775" r:id="rId41"/>
    <p:sldLayoutId id="2147484776" r:id="rId42"/>
    <p:sldLayoutId id="2147484777" r:id="rId43"/>
    <p:sldLayoutId id="2147484778" r:id="rId44"/>
    <p:sldLayoutId id="2147484779" r:id="rId45"/>
    <p:sldLayoutId id="2147484780" r:id="rId46"/>
    <p:sldLayoutId id="2147484781" r:id="rId47"/>
    <p:sldLayoutId id="2147484782" r:id="rId48"/>
    <p:sldLayoutId id="2147484783" r:id="rId49"/>
    <p:sldLayoutId id="2147484784" r:id="rId50"/>
    <p:sldLayoutId id="2147484785" r:id="rId51"/>
    <p:sldLayoutId id="2147484786" r:id="rId52"/>
    <p:sldLayoutId id="2147484787" r:id="rId53"/>
    <p:sldLayoutId id="2147484788" r:id="rId54"/>
    <p:sldLayoutId id="2147484789" r:id="rId55"/>
    <p:sldLayoutId id="2147484790" r:id="rId56"/>
    <p:sldLayoutId id="2147484791" r:id="rId57"/>
    <p:sldLayoutId id="2147484792" r:id="rId58"/>
    <p:sldLayoutId id="2147484793" r:id="rId59"/>
    <p:sldLayoutId id="2147484794" r:id="rId60"/>
    <p:sldLayoutId id="2147484795" r:id="rId61"/>
    <p:sldLayoutId id="2147484796" r:id="rId62"/>
    <p:sldLayoutId id="2147484797" r:id="rId63"/>
    <p:sldLayoutId id="2147484798" r:id="rId64"/>
    <p:sldLayoutId id="2147484799" r:id="rId65"/>
    <p:sldLayoutId id="2147484800" r:id="rId66"/>
    <p:sldLayoutId id="2147484801" r:id="rId67"/>
    <p:sldLayoutId id="2147484802" r:id="rId68"/>
    <p:sldLayoutId id="2147484803" r:id="rId69"/>
    <p:sldLayoutId id="2147484804" r:id="rId70"/>
    <p:sldLayoutId id="2147484805" r:id="rId71"/>
    <p:sldLayoutId id="2147484806" r:id="rId72"/>
    <p:sldLayoutId id="2147484807" r:id="rId73"/>
    <p:sldLayoutId id="2147484808" r:id="rId74"/>
    <p:sldLayoutId id="2147484809" r:id="rId75"/>
    <p:sldLayoutId id="2147484810" r:id="rId76"/>
    <p:sldLayoutId id="2147484811" r:id="rId77"/>
    <p:sldLayoutId id="2147484812" r:id="rId78"/>
    <p:sldLayoutId id="2147484813" r:id="rId79"/>
    <p:sldLayoutId id="2147484814" r:id="rId80"/>
    <p:sldLayoutId id="2147484815" r:id="rId81"/>
    <p:sldLayoutId id="2147484816" r:id="rId82"/>
    <p:sldLayoutId id="2147484817" r:id="rId83"/>
    <p:sldLayoutId id="2147484818" r:id="rId84"/>
    <p:sldLayoutId id="2147484819" r:id="rId85"/>
    <p:sldLayoutId id="2147484820" r:id="rId86"/>
    <p:sldLayoutId id="2147484821" r:id="rId87"/>
    <p:sldLayoutId id="2147484822" r:id="rId88"/>
    <p:sldLayoutId id="2147484823" r:id="rId89"/>
    <p:sldLayoutId id="2147484824" r:id="rId90"/>
    <p:sldLayoutId id="2147484825" r:id="rId91"/>
    <p:sldLayoutId id="2147484826" r:id="rId92"/>
    <p:sldLayoutId id="2147484827" r:id="rId93"/>
    <p:sldLayoutId id="2147484828" r:id="rId94"/>
    <p:sldLayoutId id="2147484829" r:id="rId95"/>
    <p:sldLayoutId id="2147484830" r:id="rId96"/>
    <p:sldLayoutId id="2147484831" r:id="rId97"/>
    <p:sldLayoutId id="2147484832" r:id="rId98"/>
    <p:sldLayoutId id="2147484833" r:id="rId99"/>
    <p:sldLayoutId id="2147484834" r:id="rId100"/>
    <p:sldLayoutId id="2147484835" r:id="rId101"/>
    <p:sldLayoutId id="2147484836" r:id="rId102"/>
    <p:sldLayoutId id="2147484837" r:id="rId103"/>
    <p:sldLayoutId id="2147484838" r:id="rId104"/>
    <p:sldLayoutId id="2147484839" r:id="rId105"/>
    <p:sldLayoutId id="2147484840" r:id="rId106"/>
    <p:sldLayoutId id="2147484841" r:id="rId107"/>
    <p:sldLayoutId id="2147484842" r:id="rId108"/>
    <p:sldLayoutId id="2147484843" r:id="rId109"/>
    <p:sldLayoutId id="2147484844" r:id="rId110"/>
    <p:sldLayoutId id="2147484845" r:id="rId111"/>
    <p:sldLayoutId id="2147484846" r:id="rId112"/>
    <p:sldLayoutId id="2147484847" r:id="rId113"/>
    <p:sldLayoutId id="2147484848" r:id="rId114"/>
    <p:sldLayoutId id="2147484849" r:id="rId115"/>
    <p:sldLayoutId id="2147484850" r:id="rId116"/>
    <p:sldLayoutId id="2147484851" r:id="rId117"/>
    <p:sldLayoutId id="2147484852" r:id="rId118"/>
    <p:sldLayoutId id="2147484853" r:id="rId119"/>
    <p:sldLayoutId id="2147484854" r:id="rId120"/>
    <p:sldLayoutId id="2147484855" r:id="rId121"/>
    <p:sldLayoutId id="2147484856" r:id="rId122"/>
    <p:sldLayoutId id="2147484857" r:id="rId123"/>
    <p:sldLayoutId id="2147484858" r:id="rId124"/>
    <p:sldLayoutId id="2147484859" r:id="rId125"/>
    <p:sldLayoutId id="2147484860" r:id="rId126"/>
    <p:sldLayoutId id="2147484861" r:id="rId127"/>
    <p:sldLayoutId id="2147484862" r:id="rId128"/>
    <p:sldLayoutId id="2147484863" r:id="rId129"/>
    <p:sldLayoutId id="2147484864" r:id="rId130"/>
    <p:sldLayoutId id="2147484865" r:id="rId131"/>
    <p:sldLayoutId id="2147484866" r:id="rId132"/>
    <p:sldLayoutId id="2147484867" r:id="rId133"/>
    <p:sldLayoutId id="2147484868" r:id="rId134"/>
    <p:sldLayoutId id="2147484869" r:id="rId135"/>
    <p:sldLayoutId id="2147484870" r:id="rId136"/>
    <p:sldLayoutId id="2147484871" r:id="rId137"/>
    <p:sldLayoutId id="2147484872" r:id="rId138"/>
    <p:sldLayoutId id="2147484873" r:id="rId139"/>
    <p:sldLayoutId id="2147484874" r:id="rId140"/>
    <p:sldLayoutId id="2147484875" r:id="rId141"/>
    <p:sldLayoutId id="2147484876" r:id="rId142"/>
    <p:sldLayoutId id="2147484877" r:id="rId143"/>
    <p:sldLayoutId id="2147484878" r:id="rId144"/>
    <p:sldLayoutId id="2147484879" r:id="rId145"/>
    <p:sldLayoutId id="2147484880" r:id="rId146"/>
    <p:sldLayoutId id="2147484881" r:id="rId147"/>
    <p:sldLayoutId id="2147484882" r:id="rId148"/>
    <p:sldLayoutId id="2147484883" r:id="rId149"/>
    <p:sldLayoutId id="2147484884" r:id="rId150"/>
    <p:sldLayoutId id="2147484885" r:id="rId151"/>
    <p:sldLayoutId id="2147484886" r:id="rId152"/>
    <p:sldLayoutId id="2147484887" r:id="rId153"/>
    <p:sldLayoutId id="2147484888" r:id="rId154"/>
    <p:sldLayoutId id="2147484889" r:id="rId155"/>
    <p:sldLayoutId id="2147484890" r:id="rId156"/>
    <p:sldLayoutId id="2147484891" r:id="rId157"/>
    <p:sldLayoutId id="2147484892" r:id="rId158"/>
    <p:sldLayoutId id="2147484893" r:id="rId159"/>
    <p:sldLayoutId id="2147484894" r:id="rId160"/>
    <p:sldLayoutId id="2147484895" r:id="rId161"/>
    <p:sldLayoutId id="2147484896" r:id="rId162"/>
    <p:sldLayoutId id="2147484897" r:id="rId163"/>
    <p:sldLayoutId id="2147484898" r:id="rId164"/>
    <p:sldLayoutId id="2147484899" r:id="rId165"/>
    <p:sldLayoutId id="2147484900" r:id="rId166"/>
    <p:sldLayoutId id="2147484901" r:id="rId167"/>
    <p:sldLayoutId id="2147484902" r:id="rId168"/>
    <p:sldLayoutId id="2147484903" r:id="rId169"/>
    <p:sldLayoutId id="2147484904" r:id="rId170"/>
    <p:sldLayoutId id="2147484905" r:id="rId171"/>
    <p:sldLayoutId id="2147484906" r:id="rId172"/>
    <p:sldLayoutId id="2147484907" r:id="rId173"/>
    <p:sldLayoutId id="2147484908" r:id="rId174"/>
    <p:sldLayoutId id="2147484909" r:id="rId175"/>
    <p:sldLayoutId id="2147484910" r:id="rId176"/>
    <p:sldLayoutId id="2147484911" r:id="rId177"/>
    <p:sldLayoutId id="2147484912" r:id="rId178"/>
    <p:sldLayoutId id="2147484913" r:id="rId179"/>
    <p:sldLayoutId id="2147484914" r:id="rId180"/>
    <p:sldLayoutId id="2147484915" r:id="rId181"/>
    <p:sldLayoutId id="2147484916" r:id="rId182"/>
    <p:sldLayoutId id="2147484917" r:id="rId183"/>
    <p:sldLayoutId id="2147484918" r:id="rId184"/>
    <p:sldLayoutId id="2147484919" r:id="rId185"/>
    <p:sldLayoutId id="2147484920" r:id="rId186"/>
    <p:sldLayoutId id="2147484921" r:id="rId187"/>
    <p:sldLayoutId id="2147484922" r:id="rId188"/>
    <p:sldLayoutId id="2147484923" r:id="rId189"/>
    <p:sldLayoutId id="2147484924" r:id="rId190"/>
    <p:sldLayoutId id="2147484925" r:id="rId191"/>
    <p:sldLayoutId id="2147484926" r:id="rId192"/>
    <p:sldLayoutId id="2147484927" r:id="rId193"/>
    <p:sldLayoutId id="2147484928" r:id="rId194"/>
    <p:sldLayoutId id="2147484929" r:id="rId195"/>
    <p:sldLayoutId id="2147484930" r:id="rId196"/>
    <p:sldLayoutId id="2147484931" r:id="rId197"/>
    <p:sldLayoutId id="2147484932" r:id="rId198"/>
    <p:sldLayoutId id="2147484933" r:id="rId199"/>
    <p:sldLayoutId id="2147484934" r:id="rId200"/>
    <p:sldLayoutId id="2147484935" r:id="rId201"/>
    <p:sldLayoutId id="2147484936" r:id="rId202"/>
    <p:sldLayoutId id="2147484937" r:id="rId203"/>
    <p:sldLayoutId id="2147484938" r:id="rId204"/>
    <p:sldLayoutId id="2147484939" r:id="rId205"/>
    <p:sldLayoutId id="2147484940" r:id="rId206"/>
    <p:sldLayoutId id="2147484941" r:id="rId207"/>
    <p:sldLayoutId id="2147484942" r:id="rId208"/>
    <p:sldLayoutId id="2147484943" r:id="rId209"/>
    <p:sldLayoutId id="2147484944" r:id="rId210"/>
    <p:sldLayoutId id="2147484945" r:id="rId211"/>
    <p:sldLayoutId id="2147484946" r:id="rId212"/>
    <p:sldLayoutId id="2147484947" r:id="rId213"/>
    <p:sldLayoutId id="2147484948" r:id="rId214"/>
    <p:sldLayoutId id="2147484949" r:id="rId215"/>
    <p:sldLayoutId id="2147484950" r:id="rId216"/>
    <p:sldLayoutId id="2147484951" r:id="rId217"/>
    <p:sldLayoutId id="2147484952" r:id="rId218"/>
    <p:sldLayoutId id="2147484953" r:id="rId219"/>
    <p:sldLayoutId id="2147484954" r:id="rId220"/>
    <p:sldLayoutId id="2147484955" r:id="rId221"/>
    <p:sldLayoutId id="2147484956" r:id="rId222"/>
    <p:sldLayoutId id="2147484957" r:id="rId223"/>
    <p:sldLayoutId id="2147484958" r:id="rId224"/>
    <p:sldLayoutId id="2147484959" r:id="rId225"/>
    <p:sldLayoutId id="2147484960" r:id="rId226"/>
    <p:sldLayoutId id="2147484961" r:id="rId227"/>
    <p:sldLayoutId id="2147484962" r:id="rId228"/>
    <p:sldLayoutId id="2147484963" r:id="rId229"/>
    <p:sldLayoutId id="2147484964" r:id="rId230"/>
    <p:sldLayoutId id="2147484965" r:id="rId231"/>
    <p:sldLayoutId id="2147484966" r:id="rId232"/>
    <p:sldLayoutId id="2147484967" r:id="rId233"/>
    <p:sldLayoutId id="2147484968" r:id="rId234"/>
    <p:sldLayoutId id="2147484969" r:id="rId235"/>
    <p:sldLayoutId id="2147484970" r:id="rId236"/>
    <p:sldLayoutId id="2147484971" r:id="rId237"/>
    <p:sldLayoutId id="2147484972" r:id="rId238"/>
    <p:sldLayoutId id="2147484973" r:id="rId239"/>
    <p:sldLayoutId id="2147484974" r:id="rId240"/>
    <p:sldLayoutId id="2147484975" r:id="rId241"/>
    <p:sldLayoutId id="2147484976" r:id="rId242"/>
    <p:sldLayoutId id="2147484977" r:id="rId243"/>
    <p:sldLayoutId id="2147484978" r:id="rId244"/>
    <p:sldLayoutId id="2147484979" r:id="rId245"/>
    <p:sldLayoutId id="2147484980" r:id="rId246"/>
    <p:sldLayoutId id="2147484981" r:id="rId247"/>
    <p:sldLayoutId id="2147484982" r:id="rId248"/>
    <p:sldLayoutId id="2147484983" r:id="rId249"/>
    <p:sldLayoutId id="2147484984" r:id="rId250"/>
    <p:sldLayoutId id="2147484985" r:id="rId251"/>
    <p:sldLayoutId id="2147484986" r:id="rId252"/>
    <p:sldLayoutId id="2147484987" r:id="rId253"/>
    <p:sldLayoutId id="2147484988" r:id="rId254"/>
    <p:sldLayoutId id="2147484989" r:id="rId255"/>
    <p:sldLayoutId id="2147484990" r:id="rId256"/>
    <p:sldLayoutId id="2147484991" r:id="rId257"/>
    <p:sldLayoutId id="2147484992" r:id="rId258"/>
    <p:sldLayoutId id="2147484993" r:id="rId259"/>
    <p:sldLayoutId id="2147484994" r:id="rId260"/>
    <p:sldLayoutId id="2147484995" r:id="rId261"/>
    <p:sldLayoutId id="2147484996" r:id="rId262"/>
    <p:sldLayoutId id="2147484997" r:id="rId263"/>
    <p:sldLayoutId id="2147484998" r:id="rId264"/>
    <p:sldLayoutId id="2147484999" r:id="rId265"/>
    <p:sldLayoutId id="2147485000" r:id="rId266"/>
    <p:sldLayoutId id="2147485001" r:id="rId267"/>
    <p:sldLayoutId id="2147485002" r:id="rId268"/>
    <p:sldLayoutId id="2147485003" r:id="rId269"/>
    <p:sldLayoutId id="2147485004" r:id="rId270"/>
    <p:sldLayoutId id="2147485005" r:id="rId271"/>
    <p:sldLayoutId id="2147485006" r:id="rId272"/>
    <p:sldLayoutId id="2147485007" r:id="rId273"/>
    <p:sldLayoutId id="2147485008" r:id="rId274"/>
    <p:sldLayoutId id="2147485009" r:id="rId275"/>
    <p:sldLayoutId id="2147485010" r:id="rId276"/>
    <p:sldLayoutId id="2147485011" r:id="rId277"/>
    <p:sldLayoutId id="2147485012" r:id="rId278"/>
    <p:sldLayoutId id="2147485013" r:id="rId279"/>
    <p:sldLayoutId id="2147485014" r:id="rId280"/>
    <p:sldLayoutId id="2147485015" r:id="rId281"/>
    <p:sldLayoutId id="2147485016" r:id="rId282"/>
    <p:sldLayoutId id="2147485017" r:id="rId283"/>
    <p:sldLayoutId id="2147485018" r:id="rId284"/>
    <p:sldLayoutId id="2147485019" r:id="rId285"/>
    <p:sldLayoutId id="2147485020" r:id="rId286"/>
    <p:sldLayoutId id="2147485021" r:id="rId287"/>
    <p:sldLayoutId id="2147485022" r:id="rId288"/>
    <p:sldLayoutId id="2147485023" r:id="rId289"/>
    <p:sldLayoutId id="2147485024" r:id="rId290"/>
    <p:sldLayoutId id="2147485025" r:id="rId291"/>
    <p:sldLayoutId id="2147485026" r:id="rId292"/>
    <p:sldLayoutId id="2147485027" r:id="rId293"/>
    <p:sldLayoutId id="2147485028" r:id="rId294"/>
    <p:sldLayoutId id="2147485029" r:id="rId295"/>
    <p:sldLayoutId id="2147485030" r:id="rId296"/>
    <p:sldLayoutId id="2147485031" r:id="rId297"/>
    <p:sldLayoutId id="2147485032" r:id="rId298"/>
    <p:sldLayoutId id="2147485033" r:id="rId299"/>
    <p:sldLayoutId id="2147485034" r:id="rId300"/>
    <p:sldLayoutId id="2147485035" r:id="rId301"/>
    <p:sldLayoutId id="2147485036" r:id="rId302"/>
    <p:sldLayoutId id="2147485037" r:id="rId303"/>
    <p:sldLayoutId id="2147485038" r:id="rId304"/>
    <p:sldLayoutId id="2147485039" r:id="rId305"/>
    <p:sldLayoutId id="2147485040" r:id="rId306"/>
    <p:sldLayoutId id="2147485041" r:id="rId307"/>
    <p:sldLayoutId id="2147485042" r:id="rId308"/>
    <p:sldLayoutId id="2147485043" r:id="rId309"/>
    <p:sldLayoutId id="2147485044" r:id="rId310"/>
    <p:sldLayoutId id="2147485045" r:id="rId311"/>
    <p:sldLayoutId id="2147485046" r:id="rId312"/>
    <p:sldLayoutId id="2147485047" r:id="rId313"/>
    <p:sldLayoutId id="2147485048" r:id="rId314"/>
    <p:sldLayoutId id="2147485049" r:id="rId315"/>
    <p:sldLayoutId id="2147485050" r:id="rId316"/>
    <p:sldLayoutId id="2147485051" r:id="rId317"/>
    <p:sldLayoutId id="2147485052" r:id="rId318"/>
    <p:sldLayoutId id="2147485053" r:id="rId319"/>
    <p:sldLayoutId id="2147485054" r:id="rId320"/>
    <p:sldLayoutId id="2147485055" r:id="rId321"/>
    <p:sldLayoutId id="2147485056" r:id="rId322"/>
    <p:sldLayoutId id="2147485057" r:id="rId323"/>
    <p:sldLayoutId id="2147485058" r:id="rId324"/>
    <p:sldLayoutId id="2147485059" r:id="rId325"/>
    <p:sldLayoutId id="2147485060" r:id="rId326"/>
    <p:sldLayoutId id="2147485061" r:id="rId327"/>
    <p:sldLayoutId id="2147485062" r:id="rId328"/>
    <p:sldLayoutId id="2147485063" r:id="rId329"/>
    <p:sldLayoutId id="2147485064" r:id="rId330"/>
    <p:sldLayoutId id="2147485065" r:id="rId331"/>
    <p:sldLayoutId id="2147485066" r:id="rId332"/>
    <p:sldLayoutId id="2147485067" r:id="rId333"/>
    <p:sldLayoutId id="2147485068" r:id="rId334"/>
    <p:sldLayoutId id="2147485069" r:id="rId335"/>
    <p:sldLayoutId id="2147485070" r:id="rId336"/>
    <p:sldLayoutId id="2147485071" r:id="rId337"/>
    <p:sldLayoutId id="2147485072" r:id="rId338"/>
    <p:sldLayoutId id="2147485073" r:id="rId339"/>
    <p:sldLayoutId id="2147485074" r:id="rId340"/>
    <p:sldLayoutId id="2147485075" r:id="rId341"/>
    <p:sldLayoutId id="2147485076" r:id="rId342"/>
    <p:sldLayoutId id="2147485077" r:id="rId343"/>
    <p:sldLayoutId id="2147485078" r:id="rId344"/>
    <p:sldLayoutId id="2147485079" r:id="rId345"/>
    <p:sldLayoutId id="2147485080" r:id="rId346"/>
    <p:sldLayoutId id="2147485081" r:id="rId347"/>
    <p:sldLayoutId id="2147485082" r:id="rId348"/>
    <p:sldLayoutId id="2147485083" r:id="rId349"/>
    <p:sldLayoutId id="2147485084" r:id="rId350"/>
    <p:sldLayoutId id="2147485085" r:id="rId351"/>
    <p:sldLayoutId id="2147485086" r:id="rId352"/>
    <p:sldLayoutId id="2147485087" r:id="rId353"/>
    <p:sldLayoutId id="2147485088" r:id="rId354"/>
    <p:sldLayoutId id="2147485089" r:id="rId355"/>
    <p:sldLayoutId id="2147485090" r:id="rId356"/>
    <p:sldLayoutId id="2147485091" r:id="rId357"/>
    <p:sldLayoutId id="2147485092" r:id="rId358"/>
    <p:sldLayoutId id="2147485093" r:id="rId359"/>
    <p:sldLayoutId id="2147485094" r:id="rId360"/>
    <p:sldLayoutId id="2147485095" r:id="rId361"/>
    <p:sldLayoutId id="2147485096" r:id="rId362"/>
    <p:sldLayoutId id="2147485097" r:id="rId363"/>
    <p:sldLayoutId id="2147485098" r:id="rId364"/>
    <p:sldLayoutId id="2147485099" r:id="rId365"/>
    <p:sldLayoutId id="2147485100" r:id="rId366"/>
    <p:sldLayoutId id="2147485101" r:id="rId367"/>
    <p:sldLayoutId id="2147485102" r:id="rId368"/>
    <p:sldLayoutId id="2147485103" r:id="rId369"/>
    <p:sldLayoutId id="2147485104" r:id="rId370"/>
    <p:sldLayoutId id="2147485105" r:id="rId371"/>
    <p:sldLayoutId id="2147485106" r:id="rId372"/>
    <p:sldLayoutId id="2147485107" r:id="rId373"/>
    <p:sldLayoutId id="2147485108" r:id="rId374"/>
    <p:sldLayoutId id="2147485109" r:id="rId375"/>
    <p:sldLayoutId id="2147485110" r:id="rId376"/>
    <p:sldLayoutId id="2147485111" r:id="rId377"/>
    <p:sldLayoutId id="2147485112" r:id="rId378"/>
    <p:sldLayoutId id="2147485113" r:id="rId379"/>
    <p:sldLayoutId id="2147485114" r:id="rId380"/>
    <p:sldLayoutId id="2147485115" r:id="rId381"/>
    <p:sldLayoutId id="2147485116" r:id="rId382"/>
    <p:sldLayoutId id="2147485117" r:id="rId383"/>
    <p:sldLayoutId id="2147485118" r:id="rId384"/>
    <p:sldLayoutId id="2147485119" r:id="rId385"/>
    <p:sldLayoutId id="2147485120" r:id="rId386"/>
    <p:sldLayoutId id="2147485121" r:id="rId387"/>
    <p:sldLayoutId id="2147485122" r:id="rId388"/>
    <p:sldLayoutId id="2147485123" r:id="rId389"/>
    <p:sldLayoutId id="2147485124" r:id="rId390"/>
    <p:sldLayoutId id="2147485125" r:id="rId391"/>
    <p:sldLayoutId id="2147485126" r:id="rId392"/>
    <p:sldLayoutId id="2147485127" r:id="rId393"/>
    <p:sldLayoutId id="2147485128" r:id="rId394"/>
    <p:sldLayoutId id="2147485129" r:id="rId395"/>
    <p:sldLayoutId id="2147485130" r:id="rId396"/>
    <p:sldLayoutId id="2147485131" r:id="rId397"/>
    <p:sldLayoutId id="2147485132" r:id="rId398"/>
    <p:sldLayoutId id="2147485133" r:id="rId399"/>
    <p:sldLayoutId id="2147485134" r:id="rId400"/>
    <p:sldLayoutId id="2147485135" r:id="rId401"/>
    <p:sldLayoutId id="2147485136" r:id="rId402"/>
    <p:sldLayoutId id="2147485137" r:id="rId403"/>
    <p:sldLayoutId id="2147485138" r:id="rId404"/>
    <p:sldLayoutId id="2147485139" r:id="rId405"/>
    <p:sldLayoutId id="2147485140" r:id="rId406"/>
    <p:sldLayoutId id="2147485141" r:id="rId407"/>
    <p:sldLayoutId id="2147485142" r:id="rId408"/>
    <p:sldLayoutId id="2147485143" r:id="rId409"/>
    <p:sldLayoutId id="2147485144" r:id="rId410"/>
    <p:sldLayoutId id="2147485145" r:id="rId411"/>
    <p:sldLayoutId id="2147485146" r:id="rId412"/>
    <p:sldLayoutId id="2147485147" r:id="rId413"/>
    <p:sldLayoutId id="2147485148" r:id="rId414"/>
    <p:sldLayoutId id="2147485149" r:id="rId415"/>
    <p:sldLayoutId id="2147485150" r:id="rId416"/>
    <p:sldLayoutId id="2147485151" r:id="rId417"/>
    <p:sldLayoutId id="2147485152" r:id="rId418"/>
    <p:sldLayoutId id="2147485153" r:id="rId419"/>
    <p:sldLayoutId id="2147485154" r:id="rId420"/>
    <p:sldLayoutId id="2147485155" r:id="rId421"/>
    <p:sldLayoutId id="2147485156" r:id="rId422"/>
    <p:sldLayoutId id="2147485157" r:id="rId423"/>
    <p:sldLayoutId id="2147485158" r:id="rId424"/>
    <p:sldLayoutId id="2147485159" r:id="rId425"/>
    <p:sldLayoutId id="2147485160" r:id="rId426"/>
    <p:sldLayoutId id="2147485161" r:id="rId427"/>
    <p:sldLayoutId id="2147485162" r:id="rId428"/>
    <p:sldLayoutId id="2147485163" r:id="rId429"/>
    <p:sldLayoutId id="2147485164" r:id="rId430"/>
    <p:sldLayoutId id="2147485165" r:id="rId431"/>
    <p:sldLayoutId id="2147485166" r:id="rId432"/>
    <p:sldLayoutId id="2147485167" r:id="rId433"/>
    <p:sldLayoutId id="2147485168" r:id="rId434"/>
    <p:sldLayoutId id="2147485169" r:id="rId435"/>
    <p:sldLayoutId id="2147485170" r:id="rId436"/>
    <p:sldLayoutId id="2147485171" r:id="rId437"/>
    <p:sldLayoutId id="2147485172" r:id="rId438"/>
    <p:sldLayoutId id="2147485173" r:id="rId439"/>
    <p:sldLayoutId id="2147485174" r:id="rId440"/>
    <p:sldLayoutId id="2147485175" r:id="rId441"/>
    <p:sldLayoutId id="2147485176" r:id="rId442"/>
    <p:sldLayoutId id="2147485177" r:id="rId443"/>
    <p:sldLayoutId id="2147485178" r:id="rId444"/>
    <p:sldLayoutId id="2147485179" r:id="rId445"/>
    <p:sldLayoutId id="2147485180" r:id="rId446"/>
    <p:sldLayoutId id="2147485181" r:id="rId447"/>
    <p:sldLayoutId id="2147485182" r:id="rId448"/>
    <p:sldLayoutId id="2147485183" r:id="rId449"/>
    <p:sldLayoutId id="2147485184" r:id="rId450"/>
    <p:sldLayoutId id="2147485185" r:id="rId451"/>
    <p:sldLayoutId id="2147485186" r:id="rId452"/>
    <p:sldLayoutId id="2147485187" r:id="rId453"/>
    <p:sldLayoutId id="2147485188" r:id="rId454"/>
    <p:sldLayoutId id="2147485189" r:id="rId455"/>
    <p:sldLayoutId id="2147485190" r:id="rId456"/>
    <p:sldLayoutId id="2147485191" r:id="rId457"/>
    <p:sldLayoutId id="2147485192" r:id="rId458"/>
    <p:sldLayoutId id="2147485193" r:id="rId459"/>
    <p:sldLayoutId id="2147485194" r:id="rId460"/>
    <p:sldLayoutId id="2147485195" r:id="rId461"/>
    <p:sldLayoutId id="2147485196" r:id="rId462"/>
    <p:sldLayoutId id="2147485197" r:id="rId463"/>
    <p:sldLayoutId id="2147485198" r:id="rId464"/>
    <p:sldLayoutId id="2147485199" r:id="rId465"/>
    <p:sldLayoutId id="2147485200" r:id="rId466"/>
    <p:sldLayoutId id="2147485201" r:id="rId467"/>
    <p:sldLayoutId id="2147485202" r:id="rId468"/>
    <p:sldLayoutId id="2147485203" r:id="rId469"/>
    <p:sldLayoutId id="2147485204" r:id="rId470"/>
    <p:sldLayoutId id="2147485205" r:id="rId471"/>
    <p:sldLayoutId id="2147485206" r:id="rId472"/>
    <p:sldLayoutId id="2147485207" r:id="rId473"/>
    <p:sldLayoutId id="2147485208" r:id="rId474"/>
    <p:sldLayoutId id="2147485209" r:id="rId475"/>
    <p:sldLayoutId id="2147485210" r:id="rId476"/>
    <p:sldLayoutId id="2147485211" r:id="rId477"/>
    <p:sldLayoutId id="2147485212" r:id="rId478"/>
    <p:sldLayoutId id="2147485213" r:id="rId479"/>
    <p:sldLayoutId id="2147485214" r:id="rId480"/>
    <p:sldLayoutId id="2147485215" r:id="rId481"/>
    <p:sldLayoutId id="2147485216" r:id="rId482"/>
    <p:sldLayoutId id="2147485217" r:id="rId483"/>
    <p:sldLayoutId id="2147485218" r:id="rId484"/>
    <p:sldLayoutId id="2147485219" r:id="rId485"/>
    <p:sldLayoutId id="2147485220" r:id="rId486"/>
    <p:sldLayoutId id="2147485221" r:id="rId487"/>
    <p:sldLayoutId id="2147485222" r:id="rId488"/>
    <p:sldLayoutId id="2147485223" r:id="rId489"/>
    <p:sldLayoutId id="2147485224" r:id="rId490"/>
    <p:sldLayoutId id="2147485225" r:id="rId491"/>
    <p:sldLayoutId id="2147485226" r:id="rId492"/>
    <p:sldLayoutId id="2147485227" r:id="rId493"/>
    <p:sldLayoutId id="2147485228" r:id="rId494"/>
    <p:sldLayoutId id="2147485229" r:id="rId495"/>
    <p:sldLayoutId id="2147485230" r:id="rId496"/>
    <p:sldLayoutId id="2147485231" r:id="rId497"/>
    <p:sldLayoutId id="2147485232" r:id="rId498"/>
    <p:sldLayoutId id="2147485233" r:id="rId499"/>
    <p:sldLayoutId id="2147485234" r:id="rId500"/>
    <p:sldLayoutId id="2147485235" r:id="rId501"/>
    <p:sldLayoutId id="2147485236" r:id="rId502"/>
    <p:sldLayoutId id="2147485237" r:id="rId503"/>
    <p:sldLayoutId id="2147485238" r:id="rId504"/>
    <p:sldLayoutId id="2147485239" r:id="rId505"/>
    <p:sldLayoutId id="2147485240" r:id="rId506"/>
    <p:sldLayoutId id="2147485241" r:id="rId507"/>
    <p:sldLayoutId id="2147485242" r:id="rId508"/>
    <p:sldLayoutId id="2147485243" r:id="rId509"/>
    <p:sldLayoutId id="2147485244" r:id="rId510"/>
    <p:sldLayoutId id="2147485245" r:id="rId511"/>
    <p:sldLayoutId id="2147485246" r:id="rId512"/>
    <p:sldLayoutId id="2147485247" r:id="rId513"/>
    <p:sldLayoutId id="2147485248" r:id="rId514"/>
    <p:sldLayoutId id="2147485249" r:id="rId515"/>
    <p:sldLayoutId id="2147485250" r:id="rId516"/>
    <p:sldLayoutId id="2147485251" r:id="rId517"/>
    <p:sldLayoutId id="2147485252" r:id="rId518"/>
    <p:sldLayoutId id="2147485253" r:id="rId519"/>
    <p:sldLayoutId id="2147485254" r:id="rId520"/>
    <p:sldLayoutId id="2147485255" r:id="rId521"/>
    <p:sldLayoutId id="2147485256" r:id="rId522"/>
    <p:sldLayoutId id="2147485257" r:id="rId523"/>
    <p:sldLayoutId id="2147485258" r:id="rId524"/>
    <p:sldLayoutId id="2147485259" r:id="rId525"/>
    <p:sldLayoutId id="2147485260" r:id="rId526"/>
    <p:sldLayoutId id="2147485261" r:id="rId527"/>
    <p:sldLayoutId id="2147485262" r:id="rId528"/>
    <p:sldLayoutId id="2147485263" r:id="rId529"/>
    <p:sldLayoutId id="2147485264" r:id="rId530"/>
    <p:sldLayoutId id="2147485265" r:id="rId531"/>
    <p:sldLayoutId id="2147485266" r:id="rId532"/>
    <p:sldLayoutId id="2147485267" r:id="rId533"/>
    <p:sldLayoutId id="2147485268" r:id="rId534"/>
    <p:sldLayoutId id="2147485269" r:id="rId535"/>
    <p:sldLayoutId id="2147485270" r:id="rId536"/>
    <p:sldLayoutId id="2147485271" r:id="rId537"/>
    <p:sldLayoutId id="2147485272" r:id="rId538"/>
    <p:sldLayoutId id="2147485273" r:id="rId539"/>
    <p:sldLayoutId id="2147485274" r:id="rId540"/>
    <p:sldLayoutId id="2147485275" r:id="rId541"/>
    <p:sldLayoutId id="2147485276" r:id="rId542"/>
    <p:sldLayoutId id="2147485277" r:id="rId543"/>
    <p:sldLayoutId id="2147485278" r:id="rId544"/>
    <p:sldLayoutId id="2147485279" r:id="rId545"/>
    <p:sldLayoutId id="2147485280" r:id="rId546"/>
    <p:sldLayoutId id="2147485281" r:id="rId54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544">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545">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546">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547">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548">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549">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260509"/>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 id="2147485298" r:id="rId16"/>
    <p:sldLayoutId id="2147485299" r:id="rId17"/>
    <p:sldLayoutId id="2147485300" r:id="rId18"/>
    <p:sldLayoutId id="2147485301" r:id="rId19"/>
    <p:sldLayoutId id="2147485302" r:id="rId20"/>
    <p:sldLayoutId id="2147485303" r:id="rId21"/>
    <p:sldLayoutId id="2147485304" r:id="rId22"/>
    <p:sldLayoutId id="2147485305" r:id="rId23"/>
    <p:sldLayoutId id="2147485306" r:id="rId24"/>
    <p:sldLayoutId id="2147485307" r:id="rId25"/>
    <p:sldLayoutId id="2147485308" r:id="rId26"/>
    <p:sldLayoutId id="2147485309" r:id="rId27"/>
    <p:sldLayoutId id="2147485310" r:id="rId28"/>
    <p:sldLayoutId id="2147485311" r:id="rId29"/>
    <p:sldLayoutId id="2147485312" r:id="rId30"/>
    <p:sldLayoutId id="2147485313" r:id="rId31"/>
    <p:sldLayoutId id="2147485314" r:id="rId32"/>
    <p:sldLayoutId id="2147485315" r:id="rId33"/>
    <p:sldLayoutId id="2147485316" r:id="rId34"/>
    <p:sldLayoutId id="2147485317" r:id="rId35"/>
    <p:sldLayoutId id="2147485318" r:id="rId36"/>
    <p:sldLayoutId id="2147485319" r:id="rId37"/>
    <p:sldLayoutId id="2147485320" r:id="rId38"/>
    <p:sldLayoutId id="2147485321" r:id="rId39"/>
    <p:sldLayoutId id="2147485322" r:id="rId40"/>
    <p:sldLayoutId id="2147485323" r:id="rId41"/>
    <p:sldLayoutId id="2147485324" r:id="rId42"/>
    <p:sldLayoutId id="2147485325" r:id="rId43"/>
    <p:sldLayoutId id="2147485326" r:id="rId44"/>
    <p:sldLayoutId id="2147485327" r:id="rId45"/>
    <p:sldLayoutId id="2147485328" r:id="rId46"/>
    <p:sldLayoutId id="2147485329" r:id="rId47"/>
    <p:sldLayoutId id="2147485330" r:id="rId48"/>
    <p:sldLayoutId id="2147485331" r:id="rId49"/>
    <p:sldLayoutId id="2147485332" r:id="rId50"/>
    <p:sldLayoutId id="2147485333" r:id="rId51"/>
    <p:sldLayoutId id="2147485334" r:id="rId52"/>
    <p:sldLayoutId id="2147485335" r:id="rId53"/>
    <p:sldLayoutId id="2147485336" r:id="rId54"/>
    <p:sldLayoutId id="2147485337" r:id="rId55"/>
    <p:sldLayoutId id="2147485338" r:id="rId56"/>
    <p:sldLayoutId id="2147485339" r:id="rId57"/>
    <p:sldLayoutId id="2147485340" r:id="rId58"/>
    <p:sldLayoutId id="2147485341" r:id="rId59"/>
    <p:sldLayoutId id="2147485342" r:id="rId60"/>
    <p:sldLayoutId id="2147485343" r:id="rId61"/>
    <p:sldLayoutId id="2147485344" r:id="rId62"/>
    <p:sldLayoutId id="2147485345" r:id="rId63"/>
    <p:sldLayoutId id="2147485346" r:id="rId64"/>
    <p:sldLayoutId id="2147485347" r:id="rId65"/>
    <p:sldLayoutId id="2147485348" r:id="rId66"/>
    <p:sldLayoutId id="2147485349" r:id="rId67"/>
    <p:sldLayoutId id="2147485350" r:id="rId68"/>
    <p:sldLayoutId id="2147485351" r:id="rId69"/>
    <p:sldLayoutId id="2147485352" r:id="rId70"/>
    <p:sldLayoutId id="2147485353" r:id="rId71"/>
    <p:sldLayoutId id="2147485354" r:id="rId72"/>
    <p:sldLayoutId id="2147485355" r:id="rId73"/>
    <p:sldLayoutId id="2147485356" r:id="rId74"/>
    <p:sldLayoutId id="2147485357" r:id="rId75"/>
    <p:sldLayoutId id="2147485358" r:id="rId76"/>
    <p:sldLayoutId id="2147485359" r:id="rId77"/>
    <p:sldLayoutId id="2147485360" r:id="rId78"/>
    <p:sldLayoutId id="2147485361" r:id="rId79"/>
    <p:sldLayoutId id="2147485362" r:id="rId80"/>
    <p:sldLayoutId id="2147485363" r:id="rId81"/>
    <p:sldLayoutId id="2147485364" r:id="rId82"/>
    <p:sldLayoutId id="2147485365" r:id="rId83"/>
    <p:sldLayoutId id="2147485366" r:id="rId84"/>
    <p:sldLayoutId id="2147485367" r:id="rId85"/>
    <p:sldLayoutId id="2147485368" r:id="rId86"/>
    <p:sldLayoutId id="2147485369" r:id="rId87"/>
    <p:sldLayoutId id="2147485370" r:id="rId88"/>
    <p:sldLayoutId id="2147485371" r:id="rId89"/>
    <p:sldLayoutId id="2147485372" r:id="rId90"/>
    <p:sldLayoutId id="2147485373" r:id="rId91"/>
    <p:sldLayoutId id="2147485374" r:id="rId92"/>
    <p:sldLayoutId id="2147485375" r:id="rId93"/>
    <p:sldLayoutId id="2147485376" r:id="rId94"/>
    <p:sldLayoutId id="2147485377" r:id="rId95"/>
    <p:sldLayoutId id="2147485378" r:id="rId96"/>
    <p:sldLayoutId id="2147485379" r:id="rId97"/>
    <p:sldLayoutId id="2147485380" r:id="rId98"/>
    <p:sldLayoutId id="2147485381" r:id="rId99"/>
    <p:sldLayoutId id="2147485382" r:id="rId100"/>
    <p:sldLayoutId id="2147485383" r:id="rId101"/>
    <p:sldLayoutId id="2147485384" r:id="rId102"/>
    <p:sldLayoutId id="2147485385" r:id="rId103"/>
    <p:sldLayoutId id="2147485386" r:id="rId104"/>
    <p:sldLayoutId id="2147485387" r:id="rId105"/>
    <p:sldLayoutId id="2147485388" r:id="rId106"/>
    <p:sldLayoutId id="2147485389" r:id="rId107"/>
    <p:sldLayoutId id="2147485390" r:id="rId108"/>
    <p:sldLayoutId id="2147485391" r:id="rId109"/>
    <p:sldLayoutId id="2147485392" r:id="rId110"/>
    <p:sldLayoutId id="2147485393" r:id="rId111"/>
    <p:sldLayoutId id="2147485394" r:id="rId112"/>
    <p:sldLayoutId id="2147485395" r:id="rId113"/>
    <p:sldLayoutId id="2147485396" r:id="rId114"/>
    <p:sldLayoutId id="2147485397" r:id="rId115"/>
    <p:sldLayoutId id="2147485398" r:id="rId116"/>
    <p:sldLayoutId id="2147485399" r:id="rId117"/>
    <p:sldLayoutId id="2147485400" r:id="rId118"/>
    <p:sldLayoutId id="2147485401" r:id="rId119"/>
    <p:sldLayoutId id="2147485402" r:id="rId120"/>
    <p:sldLayoutId id="2147485403" r:id="rId121"/>
    <p:sldLayoutId id="2147485404" r:id="rId122"/>
    <p:sldLayoutId id="2147485405" r:id="rId123"/>
    <p:sldLayoutId id="2147485406" r:id="rId124"/>
    <p:sldLayoutId id="2147485407" r:id="rId125"/>
    <p:sldLayoutId id="2147485408" r:id="rId126"/>
    <p:sldLayoutId id="2147485409" r:id="rId127"/>
    <p:sldLayoutId id="2147485410" r:id="rId128"/>
    <p:sldLayoutId id="2147485411" r:id="rId129"/>
    <p:sldLayoutId id="2147485412" r:id="rId130"/>
    <p:sldLayoutId id="2147485413" r:id="rId131"/>
    <p:sldLayoutId id="2147485414" r:id="rId132"/>
    <p:sldLayoutId id="2147485415" r:id="rId133"/>
    <p:sldLayoutId id="2147485416" r:id="rId134"/>
    <p:sldLayoutId id="2147485417" r:id="rId135"/>
    <p:sldLayoutId id="2147485418" r:id="rId136"/>
    <p:sldLayoutId id="2147485419" r:id="rId137"/>
    <p:sldLayoutId id="2147485420" r:id="rId138"/>
    <p:sldLayoutId id="2147485421" r:id="rId139"/>
    <p:sldLayoutId id="2147485422" r:id="rId140"/>
    <p:sldLayoutId id="2147485423" r:id="rId141"/>
    <p:sldLayoutId id="2147485424" r:id="rId142"/>
    <p:sldLayoutId id="2147485425" r:id="rId143"/>
    <p:sldLayoutId id="2147485426" r:id="rId144"/>
    <p:sldLayoutId id="2147485427" r:id="rId145"/>
    <p:sldLayoutId id="2147485428" r:id="rId146"/>
    <p:sldLayoutId id="2147485429" r:id="rId147"/>
    <p:sldLayoutId id="2147485430" r:id="rId148"/>
    <p:sldLayoutId id="2147485431" r:id="rId149"/>
    <p:sldLayoutId id="2147485432" r:id="rId150"/>
    <p:sldLayoutId id="2147485433" r:id="rId151"/>
    <p:sldLayoutId id="2147485434" r:id="rId152"/>
    <p:sldLayoutId id="2147485435" r:id="rId153"/>
    <p:sldLayoutId id="2147485436" r:id="rId154"/>
    <p:sldLayoutId id="2147485437" r:id="rId155"/>
    <p:sldLayoutId id="2147485438" r:id="rId156"/>
    <p:sldLayoutId id="2147485439" r:id="rId157"/>
    <p:sldLayoutId id="2147485440" r:id="rId158"/>
    <p:sldLayoutId id="2147485441" r:id="rId159"/>
    <p:sldLayoutId id="2147485442" r:id="rId160"/>
    <p:sldLayoutId id="2147485443" r:id="rId161"/>
    <p:sldLayoutId id="2147485444" r:id="rId162"/>
    <p:sldLayoutId id="2147485445" r:id="rId163"/>
    <p:sldLayoutId id="2147485446" r:id="rId164"/>
    <p:sldLayoutId id="2147485447" r:id="rId165"/>
    <p:sldLayoutId id="2147485448" r:id="rId166"/>
    <p:sldLayoutId id="2147485449" r:id="rId167"/>
    <p:sldLayoutId id="2147485450" r:id="rId168"/>
    <p:sldLayoutId id="2147485451" r:id="rId169"/>
    <p:sldLayoutId id="2147485452" r:id="rId170"/>
    <p:sldLayoutId id="2147485453" r:id="rId171"/>
    <p:sldLayoutId id="2147485454" r:id="rId172"/>
    <p:sldLayoutId id="2147485455" r:id="rId173"/>
    <p:sldLayoutId id="2147485456" r:id="rId174"/>
    <p:sldLayoutId id="2147485457" r:id="rId175"/>
    <p:sldLayoutId id="2147485458" r:id="rId176"/>
    <p:sldLayoutId id="2147485459" r:id="rId177"/>
    <p:sldLayoutId id="2147485460" r:id="rId178"/>
    <p:sldLayoutId id="2147485461" r:id="rId179"/>
    <p:sldLayoutId id="2147485462" r:id="rId180"/>
    <p:sldLayoutId id="2147485463" r:id="rId181"/>
    <p:sldLayoutId id="2147485464" r:id="rId182"/>
    <p:sldLayoutId id="2147485465" r:id="rId183"/>
    <p:sldLayoutId id="2147485466" r:id="rId184"/>
    <p:sldLayoutId id="2147485467" r:id="rId185"/>
    <p:sldLayoutId id="2147485468" r:id="rId186"/>
    <p:sldLayoutId id="2147485469" r:id="rId187"/>
    <p:sldLayoutId id="2147485470" r:id="rId188"/>
    <p:sldLayoutId id="2147485471" r:id="rId189"/>
    <p:sldLayoutId id="2147485472" r:id="rId190"/>
    <p:sldLayoutId id="2147485473" r:id="rId191"/>
    <p:sldLayoutId id="2147485474" r:id="rId192"/>
    <p:sldLayoutId id="2147485475" r:id="rId193"/>
    <p:sldLayoutId id="2147485476" r:id="rId194"/>
    <p:sldLayoutId id="2147485477" r:id="rId195"/>
    <p:sldLayoutId id="2147485478" r:id="rId196"/>
    <p:sldLayoutId id="2147485479" r:id="rId197"/>
    <p:sldLayoutId id="2147485480" r:id="rId198"/>
    <p:sldLayoutId id="2147485481" r:id="rId199"/>
    <p:sldLayoutId id="2147485482" r:id="rId200"/>
    <p:sldLayoutId id="2147485483" r:id="rId201"/>
    <p:sldLayoutId id="2147485484" r:id="rId202"/>
    <p:sldLayoutId id="2147485485" r:id="rId203"/>
    <p:sldLayoutId id="2147485486" r:id="rId204"/>
    <p:sldLayoutId id="2147485487" r:id="rId205"/>
    <p:sldLayoutId id="2147485488" r:id="rId206"/>
    <p:sldLayoutId id="2147485489" r:id="rId207"/>
    <p:sldLayoutId id="2147485490" r:id="rId208"/>
    <p:sldLayoutId id="2147485491" r:id="rId209"/>
    <p:sldLayoutId id="2147485492" r:id="rId210"/>
    <p:sldLayoutId id="2147485493" r:id="rId211"/>
    <p:sldLayoutId id="2147485494" r:id="rId212"/>
    <p:sldLayoutId id="2147485495" r:id="rId213"/>
    <p:sldLayoutId id="2147485496" r:id="rId214"/>
    <p:sldLayoutId id="2147485497" r:id="rId215"/>
    <p:sldLayoutId id="2147485498" r:id="rId216"/>
    <p:sldLayoutId id="2147485499" r:id="rId217"/>
    <p:sldLayoutId id="2147485500" r:id="rId218"/>
    <p:sldLayoutId id="2147485501" r:id="rId219"/>
    <p:sldLayoutId id="2147485502" r:id="rId220"/>
    <p:sldLayoutId id="2147485503" r:id="rId221"/>
    <p:sldLayoutId id="2147485504" r:id="rId222"/>
    <p:sldLayoutId id="2147485505" r:id="rId223"/>
    <p:sldLayoutId id="2147485506" r:id="rId224"/>
    <p:sldLayoutId id="2147485507" r:id="rId225"/>
    <p:sldLayoutId id="2147485508" r:id="rId226"/>
    <p:sldLayoutId id="2147485509" r:id="rId227"/>
    <p:sldLayoutId id="2147485510" r:id="rId228"/>
    <p:sldLayoutId id="2147485511" r:id="rId229"/>
    <p:sldLayoutId id="2147485512" r:id="rId230"/>
    <p:sldLayoutId id="2147485513" r:id="rId231"/>
    <p:sldLayoutId id="2147485514" r:id="rId232"/>
    <p:sldLayoutId id="2147485515" r:id="rId233"/>
    <p:sldLayoutId id="2147485516" r:id="rId234"/>
    <p:sldLayoutId id="2147485517" r:id="rId235"/>
    <p:sldLayoutId id="2147485518" r:id="rId236"/>
    <p:sldLayoutId id="2147485519" r:id="rId237"/>
    <p:sldLayoutId id="2147485520" r:id="rId238"/>
    <p:sldLayoutId id="2147485521" r:id="rId239"/>
    <p:sldLayoutId id="2147485522" r:id="rId240"/>
    <p:sldLayoutId id="2147485523" r:id="rId241"/>
    <p:sldLayoutId id="2147485524" r:id="rId242"/>
    <p:sldLayoutId id="2147485525" r:id="rId243"/>
    <p:sldLayoutId id="2147485526" r:id="rId244"/>
    <p:sldLayoutId id="2147485527" r:id="rId245"/>
    <p:sldLayoutId id="2147485528" r:id="rId246"/>
    <p:sldLayoutId id="2147485529" r:id="rId247"/>
    <p:sldLayoutId id="2147485530" r:id="rId248"/>
    <p:sldLayoutId id="2147485531" r:id="rId249"/>
    <p:sldLayoutId id="2147485532" r:id="rId250"/>
    <p:sldLayoutId id="2147485533" r:id="rId251"/>
    <p:sldLayoutId id="2147485534" r:id="rId252"/>
    <p:sldLayoutId id="2147485535" r:id="rId253"/>
    <p:sldLayoutId id="2147485536" r:id="rId254"/>
    <p:sldLayoutId id="2147485537" r:id="rId255"/>
    <p:sldLayoutId id="2147485538" r:id="rId256"/>
    <p:sldLayoutId id="2147485539" r:id="rId257"/>
    <p:sldLayoutId id="2147485540" r:id="rId258"/>
    <p:sldLayoutId id="2147485541" r:id="rId259"/>
    <p:sldLayoutId id="2147485542" r:id="rId260"/>
    <p:sldLayoutId id="2147485543" r:id="rId261"/>
    <p:sldLayoutId id="2147485544" r:id="rId262"/>
    <p:sldLayoutId id="2147485545" r:id="rId263"/>
    <p:sldLayoutId id="2147485546" r:id="rId264"/>
    <p:sldLayoutId id="2147485547" r:id="rId265"/>
    <p:sldLayoutId id="2147485548" r:id="rId266"/>
    <p:sldLayoutId id="2147485549" r:id="rId267"/>
    <p:sldLayoutId id="2147485550" r:id="rId268"/>
    <p:sldLayoutId id="2147485551" r:id="rId269"/>
    <p:sldLayoutId id="2147485552" r:id="rId270"/>
    <p:sldLayoutId id="2147485553" r:id="rId271"/>
    <p:sldLayoutId id="2147485554" r:id="rId272"/>
    <p:sldLayoutId id="2147485555" r:id="rId273"/>
    <p:sldLayoutId id="2147485556" r:id="rId274"/>
    <p:sldLayoutId id="2147485557" r:id="rId275"/>
    <p:sldLayoutId id="2147485558" r:id="rId276"/>
    <p:sldLayoutId id="2147485559" r:id="rId277"/>
    <p:sldLayoutId id="2147485560" r:id="rId278"/>
    <p:sldLayoutId id="2147485561" r:id="rId279"/>
    <p:sldLayoutId id="2147485562" r:id="rId280"/>
    <p:sldLayoutId id="2147485563" r:id="rId281"/>
    <p:sldLayoutId id="2147485564" r:id="rId282"/>
    <p:sldLayoutId id="2147485565" r:id="rId283"/>
    <p:sldLayoutId id="2147485566" r:id="rId284"/>
    <p:sldLayoutId id="2147485567" r:id="rId285"/>
    <p:sldLayoutId id="2147485568" r:id="rId286"/>
    <p:sldLayoutId id="2147485569" r:id="rId287"/>
    <p:sldLayoutId id="2147485570" r:id="rId288"/>
    <p:sldLayoutId id="2147485571" r:id="rId289"/>
    <p:sldLayoutId id="2147485572" r:id="rId290"/>
    <p:sldLayoutId id="2147485573" r:id="rId291"/>
    <p:sldLayoutId id="2147485574" r:id="rId292"/>
    <p:sldLayoutId id="2147485575" r:id="rId293"/>
    <p:sldLayoutId id="2147485576" r:id="rId294"/>
    <p:sldLayoutId id="2147485577" r:id="rId295"/>
    <p:sldLayoutId id="2147485578" r:id="rId296"/>
    <p:sldLayoutId id="2147485579" r:id="rId297"/>
    <p:sldLayoutId id="2147485580" r:id="rId298"/>
    <p:sldLayoutId id="2147485581" r:id="rId299"/>
    <p:sldLayoutId id="2147485582" r:id="rId300"/>
    <p:sldLayoutId id="2147485583" r:id="rId301"/>
    <p:sldLayoutId id="2147485584" r:id="rId302"/>
    <p:sldLayoutId id="2147485585" r:id="rId303"/>
    <p:sldLayoutId id="2147485586" r:id="rId304"/>
    <p:sldLayoutId id="2147485587" r:id="rId305"/>
    <p:sldLayoutId id="2147485588" r:id="rId306"/>
    <p:sldLayoutId id="2147485589" r:id="rId307"/>
    <p:sldLayoutId id="2147485590" r:id="rId308"/>
    <p:sldLayoutId id="2147485591" r:id="rId309"/>
    <p:sldLayoutId id="2147485592" r:id="rId310"/>
    <p:sldLayoutId id="2147485593" r:id="rId311"/>
    <p:sldLayoutId id="2147485594" r:id="rId312"/>
    <p:sldLayoutId id="2147485595" r:id="rId313"/>
    <p:sldLayoutId id="2147485596" r:id="rId314"/>
    <p:sldLayoutId id="2147485597" r:id="rId315"/>
    <p:sldLayoutId id="2147485598" r:id="rId316"/>
    <p:sldLayoutId id="2147485599" r:id="rId317"/>
    <p:sldLayoutId id="2147485600" r:id="rId318"/>
    <p:sldLayoutId id="2147485601" r:id="rId319"/>
    <p:sldLayoutId id="2147485602" r:id="rId320"/>
    <p:sldLayoutId id="2147485603" r:id="rId321"/>
    <p:sldLayoutId id="2147485604" r:id="rId322"/>
    <p:sldLayoutId id="2147485605" r:id="rId323"/>
    <p:sldLayoutId id="2147485606" r:id="rId324"/>
    <p:sldLayoutId id="2147485607" r:id="rId325"/>
    <p:sldLayoutId id="2147485608" r:id="rId326"/>
    <p:sldLayoutId id="2147485609" r:id="rId327"/>
    <p:sldLayoutId id="2147485610" r:id="rId328"/>
    <p:sldLayoutId id="2147485611" r:id="rId329"/>
    <p:sldLayoutId id="2147485612" r:id="rId330"/>
    <p:sldLayoutId id="2147485613" r:id="rId331"/>
    <p:sldLayoutId id="2147485614" r:id="rId332"/>
    <p:sldLayoutId id="2147485615" r:id="rId333"/>
    <p:sldLayoutId id="2147485616" r:id="rId334"/>
    <p:sldLayoutId id="2147485617" r:id="rId335"/>
    <p:sldLayoutId id="2147485618" r:id="rId336"/>
    <p:sldLayoutId id="2147485619" r:id="rId337"/>
    <p:sldLayoutId id="2147485620" r:id="rId338"/>
    <p:sldLayoutId id="2147485621" r:id="rId339"/>
    <p:sldLayoutId id="2147485622" r:id="rId340"/>
    <p:sldLayoutId id="2147485623" r:id="rId341"/>
    <p:sldLayoutId id="2147485624" r:id="rId342"/>
    <p:sldLayoutId id="2147485625" r:id="rId343"/>
    <p:sldLayoutId id="2147485626" r:id="rId344"/>
    <p:sldLayoutId id="2147485627" r:id="rId345"/>
    <p:sldLayoutId id="2147485628" r:id="rId346"/>
    <p:sldLayoutId id="2147485629" r:id="rId347"/>
    <p:sldLayoutId id="2147485630" r:id="rId348"/>
    <p:sldLayoutId id="2147485631" r:id="rId349"/>
    <p:sldLayoutId id="2147485632" r:id="rId350"/>
    <p:sldLayoutId id="2147485633" r:id="rId351"/>
    <p:sldLayoutId id="2147485634" r:id="rId352"/>
    <p:sldLayoutId id="2147485635" r:id="rId353"/>
    <p:sldLayoutId id="2147485636" r:id="rId354"/>
    <p:sldLayoutId id="2147485637" r:id="rId355"/>
    <p:sldLayoutId id="2147485638" r:id="rId356"/>
    <p:sldLayoutId id="2147485639" r:id="rId357"/>
    <p:sldLayoutId id="2147485640" r:id="rId358"/>
    <p:sldLayoutId id="2147485641" r:id="rId359"/>
    <p:sldLayoutId id="2147485642" r:id="rId360"/>
    <p:sldLayoutId id="2147485643" r:id="rId361"/>
    <p:sldLayoutId id="2147485644" r:id="rId362"/>
    <p:sldLayoutId id="2147485645" r:id="rId363"/>
    <p:sldLayoutId id="2147485646" r:id="rId364"/>
    <p:sldLayoutId id="2147485647" r:id="rId365"/>
    <p:sldLayoutId id="2147485648" r:id="rId366"/>
    <p:sldLayoutId id="2147485649" r:id="rId367"/>
    <p:sldLayoutId id="2147485650" r:id="rId368"/>
    <p:sldLayoutId id="2147485651" r:id="rId369"/>
    <p:sldLayoutId id="2147485652" r:id="rId370"/>
    <p:sldLayoutId id="2147485653" r:id="rId371"/>
    <p:sldLayoutId id="2147485654" r:id="rId372"/>
    <p:sldLayoutId id="2147485655" r:id="rId373"/>
    <p:sldLayoutId id="2147485656" r:id="rId374"/>
    <p:sldLayoutId id="2147485657" r:id="rId375"/>
    <p:sldLayoutId id="2147485658" r:id="rId376"/>
    <p:sldLayoutId id="2147485659" r:id="rId377"/>
    <p:sldLayoutId id="2147485660" r:id="rId378"/>
    <p:sldLayoutId id="2147485661" r:id="rId379"/>
    <p:sldLayoutId id="2147485662" r:id="rId380"/>
    <p:sldLayoutId id="2147485663" r:id="rId381"/>
    <p:sldLayoutId id="2147485664" r:id="rId382"/>
    <p:sldLayoutId id="2147485665" r:id="rId383"/>
    <p:sldLayoutId id="2147485666" r:id="rId384"/>
    <p:sldLayoutId id="2147485667" r:id="rId385"/>
    <p:sldLayoutId id="2147485668" r:id="rId386"/>
    <p:sldLayoutId id="2147485669" r:id="rId387"/>
    <p:sldLayoutId id="2147485670" r:id="rId388"/>
    <p:sldLayoutId id="2147485671" r:id="rId389"/>
    <p:sldLayoutId id="2147485672" r:id="rId390"/>
    <p:sldLayoutId id="2147485673" r:id="rId391"/>
    <p:sldLayoutId id="2147485674" r:id="rId392"/>
    <p:sldLayoutId id="2147485675" r:id="rId393"/>
    <p:sldLayoutId id="2147485676" r:id="rId394"/>
    <p:sldLayoutId id="2147485677" r:id="rId395"/>
    <p:sldLayoutId id="2147485678" r:id="rId396"/>
    <p:sldLayoutId id="2147485679" r:id="rId397"/>
    <p:sldLayoutId id="2147485680" r:id="rId398"/>
    <p:sldLayoutId id="2147485681" r:id="rId399"/>
    <p:sldLayoutId id="2147485682" r:id="rId400"/>
    <p:sldLayoutId id="2147485683" r:id="rId401"/>
    <p:sldLayoutId id="2147485684" r:id="rId402"/>
    <p:sldLayoutId id="2147485685" r:id="rId403"/>
    <p:sldLayoutId id="2147485686" r:id="rId404"/>
    <p:sldLayoutId id="2147485687" r:id="rId405"/>
    <p:sldLayoutId id="2147485688" r:id="rId406"/>
    <p:sldLayoutId id="2147485689" r:id="rId407"/>
    <p:sldLayoutId id="2147485690" r:id="rId408"/>
    <p:sldLayoutId id="2147485691" r:id="rId409"/>
    <p:sldLayoutId id="2147485692" r:id="rId410"/>
    <p:sldLayoutId id="2147485693" r:id="rId411"/>
    <p:sldLayoutId id="2147485694" r:id="rId412"/>
    <p:sldLayoutId id="2147485695" r:id="rId413"/>
    <p:sldLayoutId id="2147485696" r:id="rId414"/>
    <p:sldLayoutId id="2147485697" r:id="rId415"/>
    <p:sldLayoutId id="2147485698" r:id="rId416"/>
    <p:sldLayoutId id="2147485699" r:id="rId417"/>
    <p:sldLayoutId id="2147485700" r:id="rId418"/>
    <p:sldLayoutId id="2147485701" r:id="rId419"/>
    <p:sldLayoutId id="2147485702" r:id="rId420"/>
    <p:sldLayoutId id="2147485703" r:id="rId421"/>
    <p:sldLayoutId id="2147485704" r:id="rId422"/>
    <p:sldLayoutId id="2147485705" r:id="rId423"/>
    <p:sldLayoutId id="2147485706" r:id="rId424"/>
    <p:sldLayoutId id="2147485707" r:id="rId425"/>
    <p:sldLayoutId id="2147485708" r:id="rId426"/>
    <p:sldLayoutId id="2147485709" r:id="rId427"/>
    <p:sldLayoutId id="2147485710" r:id="rId428"/>
    <p:sldLayoutId id="2147485711" r:id="rId429"/>
    <p:sldLayoutId id="2147485712" r:id="rId430"/>
    <p:sldLayoutId id="2147485713" r:id="rId431"/>
    <p:sldLayoutId id="2147485714" r:id="rId432"/>
    <p:sldLayoutId id="2147485715" r:id="rId433"/>
    <p:sldLayoutId id="2147485716" r:id="rId434"/>
    <p:sldLayoutId id="2147485717" r:id="rId435"/>
    <p:sldLayoutId id="2147485718" r:id="rId436"/>
    <p:sldLayoutId id="2147485719" r:id="rId437"/>
    <p:sldLayoutId id="2147485720" r:id="rId438"/>
    <p:sldLayoutId id="2147485721" r:id="rId439"/>
    <p:sldLayoutId id="2147485722" r:id="rId440"/>
    <p:sldLayoutId id="2147485723" r:id="rId441"/>
    <p:sldLayoutId id="2147485724" r:id="rId442"/>
    <p:sldLayoutId id="2147485725" r:id="rId443"/>
    <p:sldLayoutId id="2147485726" r:id="rId444"/>
    <p:sldLayoutId id="2147485727" r:id="rId445"/>
    <p:sldLayoutId id="2147485728" r:id="rId446"/>
    <p:sldLayoutId id="2147485729" r:id="rId447"/>
    <p:sldLayoutId id="2147485730" r:id="rId448"/>
    <p:sldLayoutId id="2147485731" r:id="rId449"/>
    <p:sldLayoutId id="2147485732" r:id="rId450"/>
    <p:sldLayoutId id="2147485733" r:id="rId451"/>
    <p:sldLayoutId id="2147485734" r:id="rId452"/>
    <p:sldLayoutId id="2147485735" r:id="rId453"/>
    <p:sldLayoutId id="2147485736" r:id="rId454"/>
    <p:sldLayoutId id="2147485737" r:id="rId455"/>
    <p:sldLayoutId id="2147485738" r:id="rId456"/>
    <p:sldLayoutId id="2147485739" r:id="rId457"/>
    <p:sldLayoutId id="2147485740" r:id="rId458"/>
    <p:sldLayoutId id="2147485741" r:id="rId459"/>
    <p:sldLayoutId id="2147485742" r:id="rId460"/>
    <p:sldLayoutId id="2147485743" r:id="rId461"/>
    <p:sldLayoutId id="2147485744" r:id="rId462"/>
    <p:sldLayoutId id="2147485745" r:id="rId463"/>
    <p:sldLayoutId id="2147485746" r:id="rId464"/>
    <p:sldLayoutId id="2147485747" r:id="rId465"/>
    <p:sldLayoutId id="2147485748" r:id="rId466"/>
    <p:sldLayoutId id="2147485749" r:id="rId467"/>
    <p:sldLayoutId id="2147485750" r:id="rId468"/>
    <p:sldLayoutId id="2147485751" r:id="rId469"/>
    <p:sldLayoutId id="2147485752" r:id="rId470"/>
    <p:sldLayoutId id="2147485753" r:id="rId471"/>
    <p:sldLayoutId id="2147485754" r:id="rId472"/>
    <p:sldLayoutId id="2147485755" r:id="rId473"/>
    <p:sldLayoutId id="2147485756" r:id="rId474"/>
    <p:sldLayoutId id="2147485757" r:id="rId475"/>
    <p:sldLayoutId id="2147485758" r:id="rId476"/>
    <p:sldLayoutId id="2147485759" r:id="rId477"/>
    <p:sldLayoutId id="2147485760" r:id="rId478"/>
    <p:sldLayoutId id="2147485761" r:id="rId479"/>
    <p:sldLayoutId id="2147485762" r:id="rId480"/>
    <p:sldLayoutId id="2147485763" r:id="rId481"/>
    <p:sldLayoutId id="2147485764" r:id="rId482"/>
    <p:sldLayoutId id="2147485765" r:id="rId483"/>
    <p:sldLayoutId id="2147485766" r:id="rId484"/>
    <p:sldLayoutId id="2147485767" r:id="rId485"/>
    <p:sldLayoutId id="2147485768" r:id="rId486"/>
    <p:sldLayoutId id="2147485769" r:id="rId487"/>
    <p:sldLayoutId id="2147485770" r:id="rId488"/>
    <p:sldLayoutId id="2147485771" r:id="rId489"/>
    <p:sldLayoutId id="2147485772" r:id="rId490"/>
    <p:sldLayoutId id="2147485773" r:id="rId491"/>
    <p:sldLayoutId id="2147485774" r:id="rId492"/>
    <p:sldLayoutId id="2147485775" r:id="rId493"/>
    <p:sldLayoutId id="2147485776" r:id="rId494"/>
    <p:sldLayoutId id="2147485777" r:id="rId495"/>
    <p:sldLayoutId id="2147485778" r:id="rId496"/>
    <p:sldLayoutId id="2147485779" r:id="rId497"/>
    <p:sldLayoutId id="2147485780" r:id="rId498"/>
    <p:sldLayoutId id="2147485781" r:id="rId499"/>
    <p:sldLayoutId id="2147485782" r:id="rId500"/>
    <p:sldLayoutId id="2147485783" r:id="rId501"/>
    <p:sldLayoutId id="2147485784" r:id="rId502"/>
    <p:sldLayoutId id="2147485785" r:id="rId503"/>
    <p:sldLayoutId id="2147485786" r:id="rId504"/>
    <p:sldLayoutId id="2147485787" r:id="rId505"/>
    <p:sldLayoutId id="2147485788" r:id="rId506"/>
    <p:sldLayoutId id="2147485789" r:id="rId507"/>
    <p:sldLayoutId id="2147485790" r:id="rId508"/>
    <p:sldLayoutId id="2147485791" r:id="rId509"/>
    <p:sldLayoutId id="2147485792" r:id="rId510"/>
    <p:sldLayoutId id="2147485793" r:id="rId511"/>
    <p:sldLayoutId id="2147485794" r:id="rId512"/>
    <p:sldLayoutId id="2147485795" r:id="rId513"/>
    <p:sldLayoutId id="2147485796" r:id="rId514"/>
    <p:sldLayoutId id="2147485797" r:id="rId515"/>
    <p:sldLayoutId id="2147485798" r:id="rId516"/>
    <p:sldLayoutId id="2147485799" r:id="rId517"/>
    <p:sldLayoutId id="2147485800" r:id="rId518"/>
    <p:sldLayoutId id="2147485801" r:id="rId519"/>
    <p:sldLayoutId id="2147485802" r:id="rId520"/>
    <p:sldLayoutId id="2147485803" r:id="rId521"/>
    <p:sldLayoutId id="2147485804" r:id="rId522"/>
    <p:sldLayoutId id="2147485805" r:id="rId523"/>
    <p:sldLayoutId id="2147485806" r:id="rId524"/>
    <p:sldLayoutId id="2147485807" r:id="rId525"/>
    <p:sldLayoutId id="2147485808" r:id="rId526"/>
    <p:sldLayoutId id="2147485809" r:id="rId527"/>
    <p:sldLayoutId id="2147485810" r:id="rId528"/>
    <p:sldLayoutId id="2147485811" r:id="rId529"/>
    <p:sldLayoutId id="2147485812" r:id="rId530"/>
    <p:sldLayoutId id="2147485813" r:id="rId531"/>
    <p:sldLayoutId id="2147485814" r:id="rId532"/>
    <p:sldLayoutId id="2147485815" r:id="rId533"/>
    <p:sldLayoutId id="2147485816" r:id="rId534"/>
    <p:sldLayoutId id="2147485817" r:id="rId535"/>
    <p:sldLayoutId id="2147485818" r:id="rId536"/>
    <p:sldLayoutId id="2147485819" r:id="rId537"/>
    <p:sldLayoutId id="2147485820" r:id="rId538"/>
    <p:sldLayoutId id="2147485821" r:id="rId539"/>
    <p:sldLayoutId id="2147485822" r:id="rId540"/>
    <p:sldLayoutId id="2147485823" r:id="rId541"/>
    <p:sldLayoutId id="2147485824" r:id="rId542"/>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80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80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80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80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80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80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80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501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 id="2147485837" r:id="rId12"/>
    <p:sldLayoutId id="2147485838" r:id="rId13"/>
    <p:sldLayoutId id="2147485839" r:id="rId14"/>
    <p:sldLayoutId id="2147485840" r:id="rId15"/>
    <p:sldLayoutId id="2147485841" r:id="rId16"/>
    <p:sldLayoutId id="2147485842" r:id="rId17"/>
    <p:sldLayoutId id="2147485843" r:id="rId18"/>
    <p:sldLayoutId id="2147485844" r:id="rId19"/>
    <p:sldLayoutId id="2147485845" r:id="rId20"/>
    <p:sldLayoutId id="2147485846" r:id="rId21"/>
    <p:sldLayoutId id="2147485847" r:id="rId22"/>
    <p:sldLayoutId id="2147485848" r:id="rId23"/>
    <p:sldLayoutId id="2147485849" r:id="rId24"/>
    <p:sldLayoutId id="2147485850" r:id="rId25"/>
    <p:sldLayoutId id="2147485851" r:id="rId26"/>
    <p:sldLayoutId id="2147485852" r:id="rId27"/>
    <p:sldLayoutId id="2147485853" r:id="rId28"/>
    <p:sldLayoutId id="2147485854" r:id="rId29"/>
    <p:sldLayoutId id="2147485855" r:id="rId30"/>
    <p:sldLayoutId id="2147485856" r:id="rId31"/>
    <p:sldLayoutId id="2147485857" r:id="rId32"/>
    <p:sldLayoutId id="2147485858" r:id="rId33"/>
    <p:sldLayoutId id="2147485859" r:id="rId34"/>
    <p:sldLayoutId id="2147485860" r:id="rId35"/>
    <p:sldLayoutId id="2147485861" r:id="rId36"/>
    <p:sldLayoutId id="2147485862" r:id="rId37"/>
    <p:sldLayoutId id="2147485863" r:id="rId38"/>
    <p:sldLayoutId id="2147485864" r:id="rId39"/>
    <p:sldLayoutId id="2147485865" r:id="rId40"/>
    <p:sldLayoutId id="2147485866" r:id="rId41"/>
    <p:sldLayoutId id="2147485867" r:id="rId42"/>
    <p:sldLayoutId id="2147485868" r:id="rId43"/>
    <p:sldLayoutId id="2147485869" r:id="rId44"/>
    <p:sldLayoutId id="2147485870" r:id="rId45"/>
    <p:sldLayoutId id="2147485871" r:id="rId46"/>
    <p:sldLayoutId id="2147485872" r:id="rId47"/>
    <p:sldLayoutId id="2147485873" r:id="rId48"/>
    <p:sldLayoutId id="2147485874" r:id="rId49"/>
    <p:sldLayoutId id="2147485875" r:id="rId50"/>
    <p:sldLayoutId id="2147485876" r:id="rId51"/>
    <p:sldLayoutId id="2147485877" r:id="rId52"/>
    <p:sldLayoutId id="2147485878" r:id="rId53"/>
    <p:sldLayoutId id="2147485879" r:id="rId54"/>
    <p:sldLayoutId id="2147485880" r:id="rId55"/>
    <p:sldLayoutId id="2147485881" r:id="rId56"/>
    <p:sldLayoutId id="2147485882" r:id="rId57"/>
    <p:sldLayoutId id="2147485883" r:id="rId58"/>
    <p:sldLayoutId id="2147485884" r:id="rId59"/>
    <p:sldLayoutId id="2147485885" r:id="rId60"/>
    <p:sldLayoutId id="2147485886" r:id="rId61"/>
    <p:sldLayoutId id="2147485887" r:id="rId62"/>
    <p:sldLayoutId id="2147485888" r:id="rId63"/>
    <p:sldLayoutId id="2147485889" r:id="rId64"/>
    <p:sldLayoutId id="2147485890" r:id="rId65"/>
    <p:sldLayoutId id="2147485891" r:id="rId66"/>
    <p:sldLayoutId id="2147485892" r:id="rId67"/>
    <p:sldLayoutId id="2147485893" r:id="rId68"/>
    <p:sldLayoutId id="2147485894" r:id="rId69"/>
    <p:sldLayoutId id="2147485895" r:id="rId70"/>
    <p:sldLayoutId id="2147485896" r:id="rId71"/>
    <p:sldLayoutId id="2147485897" r:id="rId72"/>
    <p:sldLayoutId id="2147485898" r:id="rId73"/>
    <p:sldLayoutId id="2147485899" r:id="rId74"/>
    <p:sldLayoutId id="2147485900" r:id="rId75"/>
    <p:sldLayoutId id="2147485901" r:id="rId76"/>
    <p:sldLayoutId id="2147485902" r:id="rId77"/>
    <p:sldLayoutId id="2147485903" r:id="rId78"/>
    <p:sldLayoutId id="2147485904" r:id="rId79"/>
    <p:sldLayoutId id="2147485905" r:id="rId80"/>
    <p:sldLayoutId id="2147485906" r:id="rId81"/>
    <p:sldLayoutId id="2147485907" r:id="rId82"/>
    <p:sldLayoutId id="2147485908" r:id="rId83"/>
    <p:sldLayoutId id="2147485909" r:id="rId84"/>
    <p:sldLayoutId id="2147485910" r:id="rId85"/>
    <p:sldLayoutId id="2147485911" r:id="rId86"/>
    <p:sldLayoutId id="2147485912" r:id="rId87"/>
    <p:sldLayoutId id="2147485913" r:id="rId88"/>
    <p:sldLayoutId id="2147485914" r:id="rId89"/>
    <p:sldLayoutId id="2147485915" r:id="rId90"/>
    <p:sldLayoutId id="2147485916" r:id="rId91"/>
    <p:sldLayoutId id="2147485917" r:id="rId92"/>
    <p:sldLayoutId id="2147485918" r:id="rId93"/>
    <p:sldLayoutId id="2147485919" r:id="rId94"/>
    <p:sldLayoutId id="2147485920" r:id="rId95"/>
    <p:sldLayoutId id="2147485921" r:id="rId96"/>
    <p:sldLayoutId id="2147485922" r:id="rId97"/>
    <p:sldLayoutId id="2147485923" r:id="rId98"/>
    <p:sldLayoutId id="2147485924" r:id="rId99"/>
    <p:sldLayoutId id="2147485925" r:id="rId100"/>
    <p:sldLayoutId id="2147485926" r:id="rId101"/>
    <p:sldLayoutId id="2147485927" r:id="rId102"/>
    <p:sldLayoutId id="2147485928" r:id="rId103"/>
    <p:sldLayoutId id="2147485929" r:id="rId104"/>
    <p:sldLayoutId id="2147485930" r:id="rId105"/>
    <p:sldLayoutId id="2147485931" r:id="rId106"/>
    <p:sldLayoutId id="2147485932" r:id="rId107"/>
    <p:sldLayoutId id="2147485933" r:id="rId108"/>
    <p:sldLayoutId id="2147485934" r:id="rId109"/>
    <p:sldLayoutId id="2147485935" r:id="rId110"/>
    <p:sldLayoutId id="2147485936" r:id="rId111"/>
    <p:sldLayoutId id="2147485937" r:id="rId112"/>
    <p:sldLayoutId id="2147485938" r:id="rId113"/>
    <p:sldLayoutId id="2147485939" r:id="rId114"/>
    <p:sldLayoutId id="2147485940" r:id="rId115"/>
    <p:sldLayoutId id="2147485941" r:id="rId116"/>
    <p:sldLayoutId id="2147485942" r:id="rId117"/>
    <p:sldLayoutId id="2147485943" r:id="rId118"/>
    <p:sldLayoutId id="2147485944" r:id="rId119"/>
    <p:sldLayoutId id="2147485945" r:id="rId120"/>
    <p:sldLayoutId id="2147485946" r:id="rId121"/>
    <p:sldLayoutId id="2147485947" r:id="rId122"/>
    <p:sldLayoutId id="2147485948" r:id="rId123"/>
    <p:sldLayoutId id="2147485949" r:id="rId124"/>
    <p:sldLayoutId id="2147485950" r:id="rId125"/>
    <p:sldLayoutId id="2147485951" r:id="rId126"/>
    <p:sldLayoutId id="2147485952" r:id="rId127"/>
    <p:sldLayoutId id="2147485953" r:id="rId128"/>
    <p:sldLayoutId id="2147485954" r:id="rId129"/>
    <p:sldLayoutId id="2147485955" r:id="rId130"/>
    <p:sldLayoutId id="2147485956" r:id="rId131"/>
    <p:sldLayoutId id="2147485957" r:id="rId132"/>
    <p:sldLayoutId id="2147485958" r:id="rId133"/>
    <p:sldLayoutId id="2147485959" r:id="rId134"/>
    <p:sldLayoutId id="2147485960" r:id="rId135"/>
    <p:sldLayoutId id="2147485961" r:id="rId136"/>
    <p:sldLayoutId id="2147485962" r:id="rId137"/>
    <p:sldLayoutId id="2147485963" r:id="rId138"/>
    <p:sldLayoutId id="2147485964" r:id="rId139"/>
    <p:sldLayoutId id="2147485965" r:id="rId140"/>
    <p:sldLayoutId id="2147485966" r:id="rId141"/>
    <p:sldLayoutId id="2147485967" r:id="rId142"/>
    <p:sldLayoutId id="2147485968" r:id="rId143"/>
    <p:sldLayoutId id="2147485969" r:id="rId144"/>
    <p:sldLayoutId id="2147485970" r:id="rId145"/>
    <p:sldLayoutId id="2147485971" r:id="rId146"/>
    <p:sldLayoutId id="2147485972" r:id="rId147"/>
    <p:sldLayoutId id="2147485973" r:id="rId148"/>
    <p:sldLayoutId id="2147485974" r:id="rId149"/>
    <p:sldLayoutId id="2147485975" r:id="rId150"/>
    <p:sldLayoutId id="2147485976" r:id="rId151"/>
    <p:sldLayoutId id="2147485977" r:id="rId152"/>
    <p:sldLayoutId id="2147485978" r:id="rId153"/>
    <p:sldLayoutId id="2147485979" r:id="rId154"/>
    <p:sldLayoutId id="2147485980" r:id="rId155"/>
    <p:sldLayoutId id="2147485981" r:id="rId156"/>
    <p:sldLayoutId id="2147485982" r:id="rId157"/>
    <p:sldLayoutId id="2147485983" r:id="rId158"/>
    <p:sldLayoutId id="2147485984" r:id="rId159"/>
    <p:sldLayoutId id="2147485985" r:id="rId160"/>
    <p:sldLayoutId id="2147485986" r:id="rId161"/>
    <p:sldLayoutId id="2147485987" r:id="rId162"/>
    <p:sldLayoutId id="2147485988" r:id="rId163"/>
    <p:sldLayoutId id="2147485989" r:id="rId164"/>
    <p:sldLayoutId id="2147485990" r:id="rId165"/>
    <p:sldLayoutId id="2147485991" r:id="rId166"/>
    <p:sldLayoutId id="2147485992" r:id="rId167"/>
    <p:sldLayoutId id="2147485993" r:id="rId168"/>
    <p:sldLayoutId id="2147485994" r:id="rId169"/>
    <p:sldLayoutId id="2147485995" r:id="rId170"/>
    <p:sldLayoutId id="2147485996" r:id="rId171"/>
    <p:sldLayoutId id="2147485997" r:id="rId172"/>
    <p:sldLayoutId id="2147485998" r:id="rId173"/>
    <p:sldLayoutId id="2147485999" r:id="rId174"/>
    <p:sldLayoutId id="2147486000" r:id="rId175"/>
    <p:sldLayoutId id="2147486001" r:id="rId176"/>
    <p:sldLayoutId id="2147486002" r:id="rId177"/>
    <p:sldLayoutId id="2147486003" r:id="rId178"/>
    <p:sldLayoutId id="2147486004" r:id="rId179"/>
    <p:sldLayoutId id="2147486005" r:id="rId180"/>
    <p:sldLayoutId id="2147486006" r:id="rId181"/>
    <p:sldLayoutId id="2147486007" r:id="rId182"/>
    <p:sldLayoutId id="2147486008" r:id="rId183"/>
    <p:sldLayoutId id="2147486009" r:id="rId184"/>
    <p:sldLayoutId id="2147486010" r:id="rId185"/>
    <p:sldLayoutId id="2147486011" r:id="rId186"/>
    <p:sldLayoutId id="2147486012" r:id="rId187"/>
    <p:sldLayoutId id="2147486013" r:id="rId188"/>
    <p:sldLayoutId id="2147486014" r:id="rId189"/>
    <p:sldLayoutId id="2147486015" r:id="rId190"/>
    <p:sldLayoutId id="2147486016" r:id="rId191"/>
    <p:sldLayoutId id="2147486017" r:id="rId192"/>
    <p:sldLayoutId id="2147486018" r:id="rId193"/>
    <p:sldLayoutId id="2147486019" r:id="rId194"/>
    <p:sldLayoutId id="2147486020" r:id="rId195"/>
    <p:sldLayoutId id="2147486021" r:id="rId196"/>
    <p:sldLayoutId id="2147486022" r:id="rId197"/>
    <p:sldLayoutId id="2147486023" r:id="rId198"/>
    <p:sldLayoutId id="2147486024" r:id="rId199"/>
    <p:sldLayoutId id="2147486025" r:id="rId200"/>
    <p:sldLayoutId id="2147486026" r:id="rId201"/>
    <p:sldLayoutId id="2147486027" r:id="rId202"/>
    <p:sldLayoutId id="2147486028" r:id="rId203"/>
    <p:sldLayoutId id="2147486029" r:id="rId204"/>
    <p:sldLayoutId id="2147486030" r:id="rId205"/>
    <p:sldLayoutId id="2147486031" r:id="rId206"/>
    <p:sldLayoutId id="2147486032" r:id="rId207"/>
    <p:sldLayoutId id="2147486033" r:id="rId208"/>
    <p:sldLayoutId id="2147486034" r:id="rId209"/>
    <p:sldLayoutId id="2147486035" r:id="rId210"/>
    <p:sldLayoutId id="2147486036" r:id="rId211"/>
    <p:sldLayoutId id="2147486037" r:id="rId212"/>
    <p:sldLayoutId id="2147486038" r:id="rId213"/>
    <p:sldLayoutId id="2147486039" r:id="rId214"/>
    <p:sldLayoutId id="2147486040" r:id="rId215"/>
    <p:sldLayoutId id="2147486041" r:id="rId216"/>
    <p:sldLayoutId id="2147486042" r:id="rId217"/>
    <p:sldLayoutId id="2147486043" r:id="rId218"/>
    <p:sldLayoutId id="2147486044" r:id="rId219"/>
    <p:sldLayoutId id="2147486045" r:id="rId220"/>
    <p:sldLayoutId id="2147486046" r:id="rId221"/>
    <p:sldLayoutId id="2147486047" r:id="rId222"/>
    <p:sldLayoutId id="2147486048" r:id="rId223"/>
    <p:sldLayoutId id="2147486049" r:id="rId224"/>
    <p:sldLayoutId id="2147486050" r:id="rId225"/>
    <p:sldLayoutId id="2147486051" r:id="rId226"/>
    <p:sldLayoutId id="2147486052" r:id="rId227"/>
    <p:sldLayoutId id="2147486053" r:id="rId228"/>
    <p:sldLayoutId id="2147486054" r:id="rId229"/>
    <p:sldLayoutId id="2147486055" r:id="rId230"/>
    <p:sldLayoutId id="2147486056" r:id="rId231"/>
    <p:sldLayoutId id="2147486057" r:id="rId232"/>
    <p:sldLayoutId id="2147486058" r:id="rId233"/>
    <p:sldLayoutId id="2147486059" r:id="rId234"/>
    <p:sldLayoutId id="2147486060" r:id="rId235"/>
    <p:sldLayoutId id="2147486061" r:id="rId236"/>
    <p:sldLayoutId id="2147486062" r:id="rId237"/>
    <p:sldLayoutId id="2147486063" r:id="rId238"/>
    <p:sldLayoutId id="2147486064" r:id="rId239"/>
    <p:sldLayoutId id="2147486065" r:id="rId240"/>
    <p:sldLayoutId id="2147486066" r:id="rId241"/>
    <p:sldLayoutId id="2147486067" r:id="rId242"/>
    <p:sldLayoutId id="2147486068" r:id="rId243"/>
    <p:sldLayoutId id="2147486069" r:id="rId244"/>
    <p:sldLayoutId id="2147486070" r:id="rId245"/>
    <p:sldLayoutId id="2147486071" r:id="rId246"/>
    <p:sldLayoutId id="2147486072" r:id="rId247"/>
    <p:sldLayoutId id="2147486073" r:id="rId248"/>
    <p:sldLayoutId id="2147486074" r:id="rId249"/>
    <p:sldLayoutId id="2147486075" r:id="rId250"/>
    <p:sldLayoutId id="2147486076" r:id="rId251"/>
    <p:sldLayoutId id="2147486077" r:id="rId252"/>
    <p:sldLayoutId id="2147486078" r:id="rId253"/>
    <p:sldLayoutId id="2147486079" r:id="rId254"/>
    <p:sldLayoutId id="2147486080" r:id="rId255"/>
    <p:sldLayoutId id="2147486081" r:id="rId256"/>
    <p:sldLayoutId id="2147486082" r:id="rId257"/>
    <p:sldLayoutId id="2147486083" r:id="rId258"/>
    <p:sldLayoutId id="2147486084" r:id="rId259"/>
    <p:sldLayoutId id="2147486085" r:id="rId260"/>
    <p:sldLayoutId id="2147486086" r:id="rId261"/>
    <p:sldLayoutId id="2147486087" r:id="rId262"/>
    <p:sldLayoutId id="2147486088" r:id="rId263"/>
    <p:sldLayoutId id="2147486089" r:id="rId264"/>
    <p:sldLayoutId id="2147486090" r:id="rId265"/>
    <p:sldLayoutId id="2147486091" r:id="rId266"/>
    <p:sldLayoutId id="2147486092" r:id="rId267"/>
    <p:sldLayoutId id="2147486093" r:id="rId268"/>
    <p:sldLayoutId id="2147486094" r:id="rId269"/>
    <p:sldLayoutId id="2147486095" r:id="rId270"/>
    <p:sldLayoutId id="2147486096" r:id="rId271"/>
    <p:sldLayoutId id="2147486097" r:id="rId272"/>
    <p:sldLayoutId id="2147486098" r:id="rId273"/>
    <p:sldLayoutId id="2147486099" r:id="rId274"/>
    <p:sldLayoutId id="2147486100" r:id="rId275"/>
    <p:sldLayoutId id="2147486101" r:id="rId276"/>
    <p:sldLayoutId id="2147486102" r:id="rId277"/>
    <p:sldLayoutId id="2147486103" r:id="rId278"/>
    <p:sldLayoutId id="2147486104" r:id="rId279"/>
    <p:sldLayoutId id="2147486105" r:id="rId280"/>
    <p:sldLayoutId id="2147486106" r:id="rId281"/>
    <p:sldLayoutId id="2147486107" r:id="rId282"/>
    <p:sldLayoutId id="2147486108" r:id="rId283"/>
    <p:sldLayoutId id="2147486109" r:id="rId284"/>
    <p:sldLayoutId id="2147486110" r:id="rId285"/>
    <p:sldLayoutId id="2147486111" r:id="rId286"/>
    <p:sldLayoutId id="2147486112" r:id="rId287"/>
    <p:sldLayoutId id="2147486113" r:id="rId288"/>
    <p:sldLayoutId id="2147486114" r:id="rId289"/>
    <p:sldLayoutId id="2147486115" r:id="rId290"/>
    <p:sldLayoutId id="2147486116" r:id="rId291"/>
    <p:sldLayoutId id="2147486117" r:id="rId292"/>
    <p:sldLayoutId id="2147486118" r:id="rId293"/>
    <p:sldLayoutId id="2147486119" r:id="rId294"/>
    <p:sldLayoutId id="2147486120" r:id="rId295"/>
    <p:sldLayoutId id="2147486121" r:id="rId296"/>
    <p:sldLayoutId id="2147486122" r:id="rId297"/>
    <p:sldLayoutId id="2147486123" r:id="rId298"/>
    <p:sldLayoutId id="2147486124" r:id="rId299"/>
    <p:sldLayoutId id="2147486125" r:id="rId300"/>
    <p:sldLayoutId id="2147486126" r:id="rId301"/>
    <p:sldLayoutId id="2147486127" r:id="rId302"/>
    <p:sldLayoutId id="2147486128" r:id="rId303"/>
    <p:sldLayoutId id="2147486129" r:id="rId304"/>
    <p:sldLayoutId id="2147486130" r:id="rId305"/>
    <p:sldLayoutId id="2147486131" r:id="rId306"/>
    <p:sldLayoutId id="2147486132" r:id="rId307"/>
    <p:sldLayoutId id="2147486133" r:id="rId308"/>
    <p:sldLayoutId id="2147486134" r:id="rId309"/>
    <p:sldLayoutId id="2147486135" r:id="rId310"/>
    <p:sldLayoutId id="2147486136" r:id="rId311"/>
    <p:sldLayoutId id="2147486137" r:id="rId312"/>
    <p:sldLayoutId id="2147486138" r:id="rId313"/>
    <p:sldLayoutId id="2147486139" r:id="rId314"/>
    <p:sldLayoutId id="2147486140" r:id="rId315"/>
    <p:sldLayoutId id="2147486141" r:id="rId316"/>
    <p:sldLayoutId id="2147486142" r:id="rId317"/>
    <p:sldLayoutId id="2147486143" r:id="rId318"/>
    <p:sldLayoutId id="2147486144" r:id="rId319"/>
    <p:sldLayoutId id="2147486145" r:id="rId320"/>
    <p:sldLayoutId id="2147486146" r:id="rId321"/>
    <p:sldLayoutId id="2147486147" r:id="rId322"/>
    <p:sldLayoutId id="2147486148" r:id="rId323"/>
    <p:sldLayoutId id="2147486149" r:id="rId324"/>
    <p:sldLayoutId id="2147486150" r:id="rId325"/>
    <p:sldLayoutId id="2147486151" r:id="rId326"/>
    <p:sldLayoutId id="2147486152" r:id="rId327"/>
    <p:sldLayoutId id="2147486153" r:id="rId328"/>
    <p:sldLayoutId id="2147486154" r:id="rId329"/>
    <p:sldLayoutId id="2147486155" r:id="rId330"/>
    <p:sldLayoutId id="2147486156" r:id="rId331"/>
    <p:sldLayoutId id="2147486157" r:id="rId332"/>
    <p:sldLayoutId id="2147486158" r:id="rId333"/>
    <p:sldLayoutId id="2147486159" r:id="rId334"/>
    <p:sldLayoutId id="2147486160" r:id="rId335"/>
    <p:sldLayoutId id="2147486161" r:id="rId336"/>
    <p:sldLayoutId id="2147486162" r:id="rId337"/>
    <p:sldLayoutId id="2147486163" r:id="rId338"/>
    <p:sldLayoutId id="2147486164" r:id="rId339"/>
    <p:sldLayoutId id="2147486165" r:id="rId340"/>
    <p:sldLayoutId id="2147486166" r:id="rId341"/>
    <p:sldLayoutId id="2147486167" r:id="rId342"/>
    <p:sldLayoutId id="2147486168" r:id="rId343"/>
    <p:sldLayoutId id="2147486169" r:id="rId344"/>
    <p:sldLayoutId id="2147486170" r:id="rId345"/>
    <p:sldLayoutId id="2147486171" r:id="rId346"/>
    <p:sldLayoutId id="2147486172" r:id="rId347"/>
    <p:sldLayoutId id="2147486173" r:id="rId348"/>
    <p:sldLayoutId id="2147486174" r:id="rId349"/>
    <p:sldLayoutId id="2147486175" r:id="rId350"/>
    <p:sldLayoutId id="2147486176" r:id="rId351"/>
    <p:sldLayoutId id="2147486177" r:id="rId352"/>
    <p:sldLayoutId id="2147486178" r:id="rId353"/>
    <p:sldLayoutId id="2147486179" r:id="rId354"/>
    <p:sldLayoutId id="2147486180" r:id="rId355"/>
    <p:sldLayoutId id="2147486181" r:id="rId356"/>
    <p:sldLayoutId id="2147486182" r:id="rId357"/>
    <p:sldLayoutId id="2147486183" r:id="rId358"/>
    <p:sldLayoutId id="2147486184" r:id="rId359"/>
    <p:sldLayoutId id="2147486185" r:id="rId360"/>
    <p:sldLayoutId id="2147486186" r:id="rId361"/>
    <p:sldLayoutId id="2147486187" r:id="rId362"/>
    <p:sldLayoutId id="2147486188" r:id="rId363"/>
    <p:sldLayoutId id="2147486189" r:id="rId364"/>
    <p:sldLayoutId id="2147486190" r:id="rId365"/>
    <p:sldLayoutId id="2147486191" r:id="rId366"/>
    <p:sldLayoutId id="2147486192" r:id="rId367"/>
    <p:sldLayoutId id="2147486193" r:id="rId368"/>
    <p:sldLayoutId id="2147486194" r:id="rId369"/>
    <p:sldLayoutId id="2147486195" r:id="rId370"/>
    <p:sldLayoutId id="2147486196" r:id="rId371"/>
    <p:sldLayoutId id="2147486197" r:id="rId372"/>
    <p:sldLayoutId id="2147486198" r:id="rId373"/>
    <p:sldLayoutId id="2147486199" r:id="rId374"/>
    <p:sldLayoutId id="2147486200" r:id="rId375"/>
    <p:sldLayoutId id="2147486201" r:id="rId376"/>
    <p:sldLayoutId id="2147486202" r:id="rId377"/>
    <p:sldLayoutId id="2147486203" r:id="rId378"/>
    <p:sldLayoutId id="2147486204" r:id="rId379"/>
    <p:sldLayoutId id="2147486205" r:id="rId380"/>
    <p:sldLayoutId id="2147486206" r:id="rId381"/>
    <p:sldLayoutId id="2147486207" r:id="rId382"/>
    <p:sldLayoutId id="2147486208" r:id="rId383"/>
    <p:sldLayoutId id="2147486209" r:id="rId384"/>
    <p:sldLayoutId id="2147486210" r:id="rId385"/>
    <p:sldLayoutId id="2147486211" r:id="rId386"/>
    <p:sldLayoutId id="2147486212" r:id="rId387"/>
    <p:sldLayoutId id="2147486213" r:id="rId388"/>
    <p:sldLayoutId id="2147486214" r:id="rId389"/>
    <p:sldLayoutId id="2147486215" r:id="rId390"/>
    <p:sldLayoutId id="2147486216" r:id="rId391"/>
    <p:sldLayoutId id="2147486217" r:id="rId392"/>
    <p:sldLayoutId id="2147486218" r:id="rId393"/>
    <p:sldLayoutId id="2147486219" r:id="rId394"/>
    <p:sldLayoutId id="2147486220" r:id="rId395"/>
    <p:sldLayoutId id="2147486221" r:id="rId396"/>
    <p:sldLayoutId id="2147486222" r:id="rId397"/>
    <p:sldLayoutId id="2147486223" r:id="rId398"/>
    <p:sldLayoutId id="2147486224" r:id="rId399"/>
    <p:sldLayoutId id="2147486225" r:id="rId400"/>
    <p:sldLayoutId id="2147486226" r:id="rId401"/>
    <p:sldLayoutId id="2147486227" r:id="rId402"/>
    <p:sldLayoutId id="2147486228" r:id="rId403"/>
    <p:sldLayoutId id="2147486229" r:id="rId404"/>
    <p:sldLayoutId id="2147486230" r:id="rId405"/>
    <p:sldLayoutId id="2147486231" r:id="rId406"/>
    <p:sldLayoutId id="2147486232" r:id="rId407"/>
    <p:sldLayoutId id="2147486233" r:id="rId408"/>
    <p:sldLayoutId id="2147486234" r:id="rId409"/>
    <p:sldLayoutId id="2147486235" r:id="rId410"/>
    <p:sldLayoutId id="2147486236" r:id="rId411"/>
    <p:sldLayoutId id="2147486237" r:id="rId412"/>
    <p:sldLayoutId id="2147486238" r:id="rId413"/>
    <p:sldLayoutId id="2147486239" r:id="rId414"/>
    <p:sldLayoutId id="2147486240" r:id="rId415"/>
    <p:sldLayoutId id="2147486241" r:id="rId416"/>
    <p:sldLayoutId id="2147486242" r:id="rId417"/>
    <p:sldLayoutId id="2147486243" r:id="rId418"/>
    <p:sldLayoutId id="2147486244" r:id="rId419"/>
    <p:sldLayoutId id="2147486245" r:id="rId420"/>
    <p:sldLayoutId id="2147486246" r:id="rId421"/>
    <p:sldLayoutId id="2147486247" r:id="rId422"/>
    <p:sldLayoutId id="2147486248" r:id="rId423"/>
    <p:sldLayoutId id="2147486249" r:id="rId424"/>
    <p:sldLayoutId id="2147486250" r:id="rId425"/>
    <p:sldLayoutId id="2147486251" r:id="rId426"/>
    <p:sldLayoutId id="2147486252" r:id="rId427"/>
    <p:sldLayoutId id="2147486253" r:id="rId428"/>
    <p:sldLayoutId id="2147486254" r:id="rId429"/>
    <p:sldLayoutId id="2147486255" r:id="rId430"/>
    <p:sldLayoutId id="2147486256" r:id="rId431"/>
    <p:sldLayoutId id="2147486257" r:id="rId432"/>
    <p:sldLayoutId id="2147486258" r:id="rId433"/>
    <p:sldLayoutId id="2147486259" r:id="rId434"/>
    <p:sldLayoutId id="2147486260" r:id="rId435"/>
    <p:sldLayoutId id="2147486261" r:id="rId436"/>
    <p:sldLayoutId id="2147486262" r:id="rId437"/>
    <p:sldLayoutId id="2147486263" r:id="rId438"/>
    <p:sldLayoutId id="2147486264" r:id="rId439"/>
    <p:sldLayoutId id="2147486265" r:id="rId440"/>
    <p:sldLayoutId id="2147486266" r:id="rId441"/>
    <p:sldLayoutId id="2147486267" r:id="rId442"/>
    <p:sldLayoutId id="2147486268" r:id="rId443"/>
    <p:sldLayoutId id="2147486269" r:id="rId444"/>
    <p:sldLayoutId id="2147486270" r:id="rId445"/>
    <p:sldLayoutId id="2147486271" r:id="rId446"/>
    <p:sldLayoutId id="2147486272" r:id="rId447"/>
    <p:sldLayoutId id="2147486273" r:id="rId448"/>
    <p:sldLayoutId id="2147486274" r:id="rId449"/>
    <p:sldLayoutId id="2147486275" r:id="rId450"/>
    <p:sldLayoutId id="2147486276" r:id="rId451"/>
    <p:sldLayoutId id="2147486277" r:id="rId452"/>
    <p:sldLayoutId id="2147486278" r:id="rId453"/>
    <p:sldLayoutId id="2147486279" r:id="rId454"/>
    <p:sldLayoutId id="2147486280" r:id="rId455"/>
    <p:sldLayoutId id="2147486281" r:id="rId456"/>
    <p:sldLayoutId id="2147486282" r:id="rId457"/>
    <p:sldLayoutId id="2147486283" r:id="rId458"/>
    <p:sldLayoutId id="2147486284" r:id="rId459"/>
    <p:sldLayoutId id="2147486285" r:id="rId460"/>
    <p:sldLayoutId id="2147486286" r:id="rId461"/>
    <p:sldLayoutId id="2147486287" r:id="rId462"/>
    <p:sldLayoutId id="2147486288" r:id="rId463"/>
    <p:sldLayoutId id="2147486289" r:id="rId464"/>
    <p:sldLayoutId id="2147486290" r:id="rId465"/>
    <p:sldLayoutId id="2147486291" r:id="rId466"/>
    <p:sldLayoutId id="2147486292" r:id="rId467"/>
    <p:sldLayoutId id="2147486293" r:id="rId468"/>
    <p:sldLayoutId id="2147486294" r:id="rId469"/>
    <p:sldLayoutId id="2147486295" r:id="rId470"/>
    <p:sldLayoutId id="2147486296" r:id="rId471"/>
    <p:sldLayoutId id="2147486297" r:id="rId472"/>
    <p:sldLayoutId id="2147486298" r:id="rId473"/>
    <p:sldLayoutId id="2147486299" r:id="rId474"/>
    <p:sldLayoutId id="2147486300" r:id="rId475"/>
    <p:sldLayoutId id="2147486301" r:id="rId476"/>
    <p:sldLayoutId id="2147486302" r:id="rId477"/>
    <p:sldLayoutId id="2147486303" r:id="rId478"/>
    <p:sldLayoutId id="2147486304" r:id="rId479"/>
    <p:sldLayoutId id="2147486305" r:id="rId480"/>
    <p:sldLayoutId id="2147486306" r:id="rId481"/>
    <p:sldLayoutId id="2147486307" r:id="rId482"/>
    <p:sldLayoutId id="2147486308" r:id="rId483"/>
    <p:sldLayoutId id="2147486309" r:id="rId484"/>
    <p:sldLayoutId id="2147486310" r:id="rId485"/>
    <p:sldLayoutId id="2147486311" r:id="rId486"/>
    <p:sldLayoutId id="2147486312" r:id="rId487"/>
    <p:sldLayoutId id="2147486313" r:id="rId488"/>
    <p:sldLayoutId id="2147486314" r:id="rId489"/>
    <p:sldLayoutId id="2147486315" r:id="rId490"/>
    <p:sldLayoutId id="2147486316" r:id="rId491"/>
    <p:sldLayoutId id="2147486317" r:id="rId492"/>
    <p:sldLayoutId id="2147486318" r:id="rId493"/>
    <p:sldLayoutId id="2147486319" r:id="rId494"/>
    <p:sldLayoutId id="2147486320" r:id="rId495"/>
    <p:sldLayoutId id="2147486321" r:id="rId496"/>
    <p:sldLayoutId id="2147486322" r:id="rId497"/>
    <p:sldLayoutId id="2147486323" r:id="rId498"/>
    <p:sldLayoutId id="2147486324" r:id="rId499"/>
    <p:sldLayoutId id="2147486325" r:id="rId500"/>
    <p:sldLayoutId id="2147486326" r:id="rId501"/>
    <p:sldLayoutId id="2147486327" r:id="rId502"/>
    <p:sldLayoutId id="2147486328" r:id="rId503"/>
    <p:sldLayoutId id="2147486329" r:id="rId504"/>
    <p:sldLayoutId id="2147486330" r:id="rId505"/>
    <p:sldLayoutId id="2147486331" r:id="rId506"/>
    <p:sldLayoutId id="2147486332" r:id="rId507"/>
    <p:sldLayoutId id="2147486333" r:id="rId508"/>
    <p:sldLayoutId id="2147486334" r:id="rId509"/>
    <p:sldLayoutId id="2147486335" r:id="rId510"/>
    <p:sldLayoutId id="2147486336" r:id="rId511"/>
    <p:sldLayoutId id="2147486337" r:id="rId512"/>
    <p:sldLayoutId id="2147486338" r:id="rId513"/>
    <p:sldLayoutId id="2147486339" r:id="rId514"/>
    <p:sldLayoutId id="2147486340" r:id="rId515"/>
    <p:sldLayoutId id="2147486341" r:id="rId516"/>
    <p:sldLayoutId id="2147486342" r:id="rId517"/>
    <p:sldLayoutId id="2147486343" r:id="rId518"/>
    <p:sldLayoutId id="2147486344" r:id="rId519"/>
    <p:sldLayoutId id="2147486345" r:id="rId520"/>
    <p:sldLayoutId id="2147486346" r:id="rId521"/>
    <p:sldLayoutId id="2147486347" r:id="rId522"/>
    <p:sldLayoutId id="2147486348" r:id="rId523"/>
    <p:sldLayoutId id="2147486349" r:id="rId524"/>
    <p:sldLayoutId id="2147486350" r:id="rId525"/>
    <p:sldLayoutId id="2147486351" r:id="rId526"/>
    <p:sldLayoutId id="2147486352" r:id="rId527"/>
    <p:sldLayoutId id="2147486353" r:id="rId528"/>
    <p:sldLayoutId id="2147486354" r:id="rId529"/>
    <p:sldLayoutId id="2147486355" r:id="rId530"/>
    <p:sldLayoutId id="2147486356" r:id="rId531"/>
    <p:sldLayoutId id="2147486357" r:id="rId532"/>
    <p:sldLayoutId id="2147486358" r:id="rId533"/>
    <p:sldLayoutId id="2147486359" r:id="rId534"/>
    <p:sldLayoutId id="2147486360" r:id="rId535"/>
    <p:sldLayoutId id="2147486361" r:id="rId536"/>
    <p:sldLayoutId id="2147486362" r:id="rId537"/>
    <p:sldLayoutId id="2147486363" r:id="rId538"/>
    <p:sldLayoutId id="2147486364" r:id="rId539"/>
    <p:sldLayoutId id="2147486365" r:id="rId540"/>
    <p:sldLayoutId id="2147486366" r:id="rId541"/>
    <p:sldLayoutId id="2147486367" r:id="rId542"/>
    <p:sldLayoutId id="2147486368" r:id="rId543"/>
    <p:sldLayoutId id="2147486369" r:id="rId544"/>
    <p:sldLayoutId id="2147486370" r:id="rId545"/>
    <p:sldLayoutId id="2147486371" r:id="rId546"/>
    <p:sldLayoutId id="2147486372" r:id="rId547"/>
    <p:sldLayoutId id="2147486373" r:id="rId548"/>
    <p:sldLayoutId id="2147486374" r:id="rId549"/>
    <p:sldLayoutId id="2147486375" r:id="rId550"/>
    <p:sldLayoutId id="2147486376" r:id="rId551"/>
    <p:sldLayoutId id="2147486377" r:id="rId552"/>
    <p:sldLayoutId id="2147486378" r:id="rId553"/>
    <p:sldLayoutId id="2147486379" r:id="rId554"/>
    <p:sldLayoutId id="2147486380" r:id="rId555"/>
    <p:sldLayoutId id="2147486381" r:id="rId556"/>
    <p:sldLayoutId id="2147486382" r:id="rId557"/>
    <p:sldLayoutId id="2147486383" r:id="rId558"/>
    <p:sldLayoutId id="2147486384" r:id="rId559"/>
    <p:sldLayoutId id="2147486385" r:id="rId560"/>
    <p:sldLayoutId id="2147486386" r:id="rId561"/>
    <p:sldLayoutId id="2147486387" r:id="rId562"/>
    <p:sldLayoutId id="2147486388" r:id="rId563"/>
    <p:sldLayoutId id="2147486389" r:id="rId564"/>
    <p:sldLayoutId id="2147486390" r:id="rId565"/>
    <p:sldLayoutId id="2147486391" r:id="rId566"/>
    <p:sldLayoutId id="2147486392" r:id="rId567"/>
    <p:sldLayoutId id="2147486393" r:id="rId568"/>
    <p:sldLayoutId id="2147486394" r:id="rId569"/>
    <p:sldLayoutId id="2147486395" r:id="rId570"/>
    <p:sldLayoutId id="2147486396" r:id="rId571"/>
    <p:sldLayoutId id="2147486397" r:id="rId572"/>
    <p:sldLayoutId id="2147486398" r:id="rId573"/>
    <p:sldLayoutId id="2147486399" r:id="rId574"/>
    <p:sldLayoutId id="2147486400" r:id="rId575"/>
    <p:sldLayoutId id="2147486401" r:id="rId576"/>
    <p:sldLayoutId id="2147486402" r:id="rId577"/>
    <p:sldLayoutId id="2147486403" r:id="rId578"/>
    <p:sldLayoutId id="2147486404" r:id="rId579"/>
    <p:sldLayoutId id="2147486405" r:id="rId580"/>
    <p:sldLayoutId id="2147486406" r:id="rId581"/>
    <p:sldLayoutId id="2147486407" r:id="rId582"/>
    <p:sldLayoutId id="2147486408" r:id="rId583"/>
    <p:sldLayoutId id="2147486409" r:id="rId584"/>
    <p:sldLayoutId id="2147486410" r:id="rId585"/>
    <p:sldLayoutId id="2147486411" r:id="rId586"/>
    <p:sldLayoutId id="2147486412" r:id="rId587"/>
    <p:sldLayoutId id="2147486413" r:id="rId588"/>
    <p:sldLayoutId id="2147486414" r:id="rId589"/>
    <p:sldLayoutId id="2147486415" r:id="rId590"/>
    <p:sldLayoutId id="2147486416" r:id="rId591"/>
    <p:sldLayoutId id="2147486417" r:id="rId592"/>
    <p:sldLayoutId id="2147486418" r:id="rId593"/>
    <p:sldLayoutId id="2147486419" r:id="rId594"/>
    <p:sldLayoutId id="2147486420" r:id="rId595"/>
    <p:sldLayoutId id="2147486421" r:id="rId596"/>
    <p:sldLayoutId id="2147486422" r:id="rId597"/>
    <p:sldLayoutId id="2147486423" r:id="rId598"/>
    <p:sldLayoutId id="2147486424" r:id="rId599"/>
    <p:sldLayoutId id="2147486425" r:id="rId600"/>
    <p:sldLayoutId id="2147486426" r:id="rId601"/>
    <p:sldLayoutId id="2147486427" r:id="rId602"/>
    <p:sldLayoutId id="2147486428" r:id="rId603"/>
    <p:sldLayoutId id="2147486429" r:id="rId604"/>
    <p:sldLayoutId id="2147486430" r:id="rId605"/>
    <p:sldLayoutId id="2147486431" r:id="rId606"/>
    <p:sldLayoutId id="2147486432" r:id="rId607"/>
    <p:sldLayoutId id="2147486433" r:id="rId608"/>
    <p:sldLayoutId id="2147486434" r:id="rId609"/>
    <p:sldLayoutId id="2147486435" r:id="rId610"/>
    <p:sldLayoutId id="2147486436" r:id="rId611"/>
    <p:sldLayoutId id="2147486437" r:id="rId612"/>
    <p:sldLayoutId id="2147486438" r:id="rId613"/>
    <p:sldLayoutId id="2147486439" r:id="rId614"/>
    <p:sldLayoutId id="2147486440" r:id="rId615"/>
    <p:sldLayoutId id="2147486441" r:id="rId616"/>
    <p:sldLayoutId id="2147486442" r:id="rId617"/>
    <p:sldLayoutId id="2147486443" r:id="rId618"/>
    <p:sldLayoutId id="2147486444" r:id="rId619"/>
    <p:sldLayoutId id="2147486445" r:id="rId620"/>
    <p:sldLayoutId id="2147486446" r:id="rId621"/>
    <p:sldLayoutId id="2147486447" r:id="rId622"/>
    <p:sldLayoutId id="2147486448" r:id="rId623"/>
    <p:sldLayoutId id="2147486449" r:id="rId624"/>
    <p:sldLayoutId id="2147486450" r:id="rId625"/>
    <p:sldLayoutId id="2147486451" r:id="rId626"/>
    <p:sldLayoutId id="2147486452" r:id="rId627"/>
    <p:sldLayoutId id="2147486453" r:id="rId628"/>
    <p:sldLayoutId id="2147486454" r:id="rId629"/>
    <p:sldLayoutId id="2147486455" r:id="rId630"/>
    <p:sldLayoutId id="2147486456" r:id="rId631"/>
    <p:sldLayoutId id="2147486457" r:id="rId632"/>
    <p:sldLayoutId id="2147486458" r:id="rId633"/>
    <p:sldLayoutId id="2147486459" r:id="rId634"/>
    <p:sldLayoutId id="2147486460" r:id="rId635"/>
    <p:sldLayoutId id="2147486461" r:id="rId636"/>
    <p:sldLayoutId id="2147486462" r:id="rId637"/>
    <p:sldLayoutId id="2147486463" r:id="rId638"/>
    <p:sldLayoutId id="2147486464" r:id="rId639"/>
    <p:sldLayoutId id="2147486465" r:id="rId640"/>
    <p:sldLayoutId id="2147486466" r:id="rId641"/>
    <p:sldLayoutId id="2147486467" r:id="rId642"/>
    <p:sldLayoutId id="2147486468" r:id="rId643"/>
    <p:sldLayoutId id="2147486469" r:id="rId644"/>
    <p:sldLayoutId id="2147486470" r:id="rId645"/>
    <p:sldLayoutId id="2147486471" r:id="rId646"/>
    <p:sldLayoutId id="2147486472" r:id="rId647"/>
    <p:sldLayoutId id="2147486473" r:id="rId648"/>
    <p:sldLayoutId id="2147486474" r:id="rId649"/>
    <p:sldLayoutId id="2147486475" r:id="rId650"/>
    <p:sldLayoutId id="2147486476" r:id="rId651"/>
    <p:sldLayoutId id="2147486477" r:id="rId652"/>
    <p:sldLayoutId id="2147486478" r:id="rId653"/>
    <p:sldLayoutId id="2147486479" r:id="rId654"/>
    <p:sldLayoutId id="2147486480" r:id="rId655"/>
    <p:sldLayoutId id="2147486481" r:id="rId656"/>
    <p:sldLayoutId id="2147486482" r:id="rId657"/>
    <p:sldLayoutId id="2147486483" r:id="rId658"/>
    <p:sldLayoutId id="2147486484" r:id="rId659"/>
    <p:sldLayoutId id="2147486485" r:id="rId660"/>
    <p:sldLayoutId id="2147486486" r:id="rId661"/>
    <p:sldLayoutId id="2147486487" r:id="rId662"/>
    <p:sldLayoutId id="2147486488" r:id="rId663"/>
    <p:sldLayoutId id="2147486489" r:id="rId664"/>
    <p:sldLayoutId id="2147486490" r:id="rId665"/>
    <p:sldLayoutId id="2147486491" r:id="rId666"/>
    <p:sldLayoutId id="2147486492" r:id="rId667"/>
    <p:sldLayoutId id="2147486493" r:id="rId668"/>
    <p:sldLayoutId id="2147486494" r:id="rId669"/>
    <p:sldLayoutId id="2147486495" r:id="rId670"/>
    <p:sldLayoutId id="2147486496" r:id="rId671"/>
    <p:sldLayoutId id="2147486497" r:id="rId672"/>
    <p:sldLayoutId id="2147486498" r:id="rId673"/>
    <p:sldLayoutId id="2147486499" r:id="rId674"/>
    <p:sldLayoutId id="2147486500" r:id="rId675"/>
    <p:sldLayoutId id="2147486501" r:id="rId676"/>
    <p:sldLayoutId id="2147486502" r:id="rId677"/>
    <p:sldLayoutId id="2147486503" r:id="rId678"/>
    <p:sldLayoutId id="2147486504" r:id="rId679"/>
    <p:sldLayoutId id="2147486505" r:id="rId680"/>
    <p:sldLayoutId id="2147486506" r:id="rId681"/>
    <p:sldLayoutId id="2147486507" r:id="rId682"/>
    <p:sldLayoutId id="2147486508" r:id="rId683"/>
    <p:sldLayoutId id="2147486509" r:id="rId684"/>
    <p:sldLayoutId id="2147486510" r:id="rId685"/>
    <p:sldLayoutId id="2147486511" r:id="rId686"/>
    <p:sldLayoutId id="2147486512" r:id="rId687"/>
    <p:sldLayoutId id="2147486513" r:id="rId688"/>
    <p:sldLayoutId id="2147486514" r:id="rId689"/>
    <p:sldLayoutId id="2147486515" r:id="rId690"/>
    <p:sldLayoutId id="2147486516" r:id="rId691"/>
    <p:sldLayoutId id="2147486517" r:id="rId692"/>
    <p:sldLayoutId id="2147486518" r:id="rId693"/>
    <p:sldLayoutId id="2147486519" r:id="rId694"/>
    <p:sldLayoutId id="2147486520" r:id="rId695"/>
    <p:sldLayoutId id="2147486521" r:id="rId696"/>
    <p:sldLayoutId id="2147486522" r:id="rId697"/>
    <p:sldLayoutId id="2147486523" r:id="rId698"/>
    <p:sldLayoutId id="2147486524" r:id="rId699"/>
    <p:sldLayoutId id="2147486525" r:id="rId700"/>
    <p:sldLayoutId id="2147486526" r:id="rId701"/>
    <p:sldLayoutId id="2147486527" r:id="rId702"/>
    <p:sldLayoutId id="2147486528" r:id="rId703"/>
    <p:sldLayoutId id="2147486529" r:id="rId704"/>
    <p:sldLayoutId id="2147486530" r:id="rId705"/>
    <p:sldLayoutId id="2147486531" r:id="rId706"/>
    <p:sldLayoutId id="2147486532" r:id="rId707"/>
    <p:sldLayoutId id="2147486533" r:id="rId708"/>
    <p:sldLayoutId id="2147486534" r:id="rId709"/>
    <p:sldLayoutId id="2147486535" r:id="rId710"/>
    <p:sldLayoutId id="2147486536" r:id="rId711"/>
    <p:sldLayoutId id="2147486537" r:id="rId712"/>
    <p:sldLayoutId id="2147486538" r:id="rId713"/>
    <p:sldLayoutId id="2147486539" r:id="rId714"/>
    <p:sldLayoutId id="2147486540" r:id="rId715"/>
    <p:sldLayoutId id="2147486541" r:id="rId716"/>
    <p:sldLayoutId id="2147486542" r:id="rId717"/>
    <p:sldLayoutId id="2147486543" r:id="rId718"/>
    <p:sldLayoutId id="2147486544" r:id="rId719"/>
    <p:sldLayoutId id="2147486545" r:id="rId720"/>
    <p:sldLayoutId id="2147486546" r:id="rId721"/>
    <p:sldLayoutId id="2147486547" r:id="rId722"/>
    <p:sldLayoutId id="2147486548" r:id="rId723"/>
    <p:sldLayoutId id="2147486549" r:id="rId724"/>
    <p:sldLayoutId id="2147486550" r:id="rId725"/>
    <p:sldLayoutId id="2147486551" r:id="rId726"/>
    <p:sldLayoutId id="2147486552" r:id="rId727"/>
    <p:sldLayoutId id="2147486553" r:id="rId728"/>
    <p:sldLayoutId id="2147486554" r:id="rId729"/>
    <p:sldLayoutId id="2147486555" r:id="rId730"/>
    <p:sldLayoutId id="2147486556" r:id="rId731"/>
    <p:sldLayoutId id="2147486557" r:id="rId732"/>
    <p:sldLayoutId id="2147486558" r:id="rId733"/>
    <p:sldLayoutId id="2147486559" r:id="rId734"/>
    <p:sldLayoutId id="2147486560" r:id="rId735"/>
    <p:sldLayoutId id="2147486561" r:id="rId736"/>
    <p:sldLayoutId id="2147486562" r:id="rId737"/>
    <p:sldLayoutId id="2147486563" r:id="rId738"/>
    <p:sldLayoutId id="2147486564" r:id="rId739"/>
    <p:sldLayoutId id="2147486565" r:id="rId740"/>
    <p:sldLayoutId id="2147486566" r:id="rId741"/>
    <p:sldLayoutId id="2147486567" r:id="rId742"/>
    <p:sldLayoutId id="2147486568" r:id="rId743"/>
    <p:sldLayoutId id="2147486569" r:id="rId744"/>
    <p:sldLayoutId id="2147486570" r:id="rId745"/>
    <p:sldLayoutId id="2147486571" r:id="rId746"/>
    <p:sldLayoutId id="2147486572" r:id="rId747"/>
    <p:sldLayoutId id="2147486573" r:id="rId748"/>
    <p:sldLayoutId id="2147486574" r:id="rId749"/>
    <p:sldLayoutId id="2147486575" r:id="rId750"/>
    <p:sldLayoutId id="2147486576" r:id="rId751"/>
    <p:sldLayoutId id="2147486577" r:id="rId752"/>
    <p:sldLayoutId id="2147486578" r:id="rId753"/>
    <p:sldLayoutId id="2147486579" r:id="rId754"/>
    <p:sldLayoutId id="2147486580" r:id="rId755"/>
    <p:sldLayoutId id="2147486581" r:id="rId756"/>
    <p:sldLayoutId id="2147486582" r:id="rId757"/>
    <p:sldLayoutId id="2147486583" r:id="rId758"/>
    <p:sldLayoutId id="2147486584" r:id="rId759"/>
    <p:sldLayoutId id="2147486585" r:id="rId760"/>
    <p:sldLayoutId id="2147486586" r:id="rId761"/>
    <p:sldLayoutId id="2147486587" r:id="rId762"/>
    <p:sldLayoutId id="2147486588" r:id="rId763"/>
    <p:sldLayoutId id="2147486589" r:id="rId764"/>
    <p:sldLayoutId id="2147486590" r:id="rId765"/>
    <p:sldLayoutId id="2147486591" r:id="rId766"/>
    <p:sldLayoutId id="2147486592" r:id="rId767"/>
    <p:sldLayoutId id="2147486593" r:id="rId768"/>
    <p:sldLayoutId id="2147486594" r:id="rId769"/>
    <p:sldLayoutId id="2147486595" r:id="rId770"/>
    <p:sldLayoutId id="2147486596" r:id="rId771"/>
    <p:sldLayoutId id="2147486597" r:id="rId772"/>
    <p:sldLayoutId id="2147486598" r:id="rId773"/>
    <p:sldLayoutId id="2147486599" r:id="rId774"/>
    <p:sldLayoutId id="2147486600" r:id="rId775"/>
    <p:sldLayoutId id="2147486601" r:id="rId776"/>
    <p:sldLayoutId id="2147486602" r:id="rId777"/>
    <p:sldLayoutId id="2147486603" r:id="rId778"/>
    <p:sldLayoutId id="2147486604" r:id="rId779"/>
    <p:sldLayoutId id="2147486605" r:id="rId780"/>
    <p:sldLayoutId id="2147486606" r:id="rId781"/>
    <p:sldLayoutId id="2147486607" r:id="rId782"/>
    <p:sldLayoutId id="2147486608" r:id="rId783"/>
    <p:sldLayoutId id="2147486609" r:id="rId784"/>
    <p:sldLayoutId id="2147486610" r:id="rId785"/>
    <p:sldLayoutId id="2147486611" r:id="rId786"/>
    <p:sldLayoutId id="2147486612" r:id="rId787"/>
    <p:sldLayoutId id="2147486613" r:id="rId788"/>
    <p:sldLayoutId id="2147486614" r:id="rId789"/>
    <p:sldLayoutId id="2147486615" r:id="rId790"/>
    <p:sldLayoutId id="2147486616" r:id="rId791"/>
    <p:sldLayoutId id="2147486617" r:id="rId792"/>
    <p:sldLayoutId id="2147486618" r:id="rId793"/>
    <p:sldLayoutId id="2147486619" r:id="rId794"/>
    <p:sldLayoutId id="2147486620" r:id="rId795"/>
    <p:sldLayoutId id="2147486621" r:id="rId796"/>
    <p:sldLayoutId id="2147486622" r:id="rId797"/>
    <p:sldLayoutId id="2147486623" r:id="rId798"/>
    <p:sldLayoutId id="2147486624" r:id="rId799"/>
    <p:sldLayoutId id="2147486625" r:id="rId800"/>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801">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802">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803">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804">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805">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806">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807">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6072"/>
      </p:ext>
    </p:extLst>
  </p:cSld>
  <p:clrMap bg1="lt1" tx1="dk1" bg2="lt2" tx2="dk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3" r:id="rId7"/>
    <p:sldLayoutId id="2147486634" r:id="rId8"/>
    <p:sldLayoutId id="2147486635" r:id="rId9"/>
    <p:sldLayoutId id="2147486636" r:id="rId10"/>
    <p:sldLayoutId id="2147486637" r:id="rId11"/>
    <p:sldLayoutId id="2147486638" r:id="rId12"/>
    <p:sldLayoutId id="2147486639" r:id="rId13"/>
    <p:sldLayoutId id="2147486640" r:id="rId14"/>
    <p:sldLayoutId id="2147486641" r:id="rId15"/>
    <p:sldLayoutId id="2147486642" r:id="rId16"/>
    <p:sldLayoutId id="2147486643" r:id="rId17"/>
    <p:sldLayoutId id="2147486644" r:id="rId18"/>
    <p:sldLayoutId id="2147486645" r:id="rId19"/>
    <p:sldLayoutId id="2147486646" r:id="rId20"/>
    <p:sldLayoutId id="2147486647" r:id="rId21"/>
    <p:sldLayoutId id="2147486648" r:id="rId22"/>
    <p:sldLayoutId id="2147486649" r:id="rId23"/>
    <p:sldLayoutId id="2147486650" r:id="rId24"/>
    <p:sldLayoutId id="2147486651" r:id="rId25"/>
    <p:sldLayoutId id="2147486652" r:id="rId26"/>
    <p:sldLayoutId id="2147486653" r:id="rId27"/>
    <p:sldLayoutId id="2147486654" r:id="rId28"/>
    <p:sldLayoutId id="2147486655" r:id="rId29"/>
    <p:sldLayoutId id="2147486656" r:id="rId30"/>
    <p:sldLayoutId id="2147486657" r:id="rId31"/>
    <p:sldLayoutId id="2147486658" r:id="rId32"/>
    <p:sldLayoutId id="2147486659" r:id="rId33"/>
    <p:sldLayoutId id="2147486660" r:id="rId34"/>
    <p:sldLayoutId id="2147486661" r:id="rId35"/>
    <p:sldLayoutId id="2147486662" r:id="rId36"/>
    <p:sldLayoutId id="2147486663" r:id="rId37"/>
    <p:sldLayoutId id="2147486664" r:id="rId38"/>
    <p:sldLayoutId id="2147486665" r:id="rId39"/>
    <p:sldLayoutId id="2147486666" r:id="rId40"/>
    <p:sldLayoutId id="2147486667" r:id="rId41"/>
    <p:sldLayoutId id="2147486668" r:id="rId42"/>
    <p:sldLayoutId id="2147486669" r:id="rId43"/>
    <p:sldLayoutId id="2147486670" r:id="rId44"/>
    <p:sldLayoutId id="2147486671" r:id="rId45"/>
    <p:sldLayoutId id="2147486672" r:id="rId46"/>
    <p:sldLayoutId id="2147486673" r:id="rId47"/>
    <p:sldLayoutId id="2147486674" r:id="rId48"/>
    <p:sldLayoutId id="2147486675" r:id="rId49"/>
    <p:sldLayoutId id="2147486676" r:id="rId50"/>
    <p:sldLayoutId id="2147486677" r:id="rId51"/>
    <p:sldLayoutId id="2147486678" r:id="rId52"/>
    <p:sldLayoutId id="2147486679" r:id="rId53"/>
    <p:sldLayoutId id="2147486680" r:id="rId54"/>
    <p:sldLayoutId id="2147486681" r:id="rId55"/>
    <p:sldLayoutId id="2147486682" r:id="rId56"/>
    <p:sldLayoutId id="2147486683" r:id="rId57"/>
    <p:sldLayoutId id="2147486684" r:id="rId58"/>
    <p:sldLayoutId id="2147486685" r:id="rId59"/>
    <p:sldLayoutId id="2147486686" r:id="rId60"/>
    <p:sldLayoutId id="2147486687" r:id="rId61"/>
    <p:sldLayoutId id="2147486688" r:id="rId62"/>
    <p:sldLayoutId id="2147486689" r:id="rId63"/>
    <p:sldLayoutId id="2147486690" r:id="rId64"/>
    <p:sldLayoutId id="2147486691" r:id="rId65"/>
    <p:sldLayoutId id="2147486693" r:id="rId66"/>
    <p:sldLayoutId id="2147486694" r:id="rId67"/>
    <p:sldLayoutId id="2147486695" r:id="rId68"/>
    <p:sldLayoutId id="2147486696" r:id="rId69"/>
    <p:sldLayoutId id="2147486697" r:id="rId70"/>
    <p:sldLayoutId id="2147486698" r:id="rId71"/>
    <p:sldLayoutId id="2147486699" r:id="rId72"/>
    <p:sldLayoutId id="2147486700" r:id="rId73"/>
    <p:sldLayoutId id="2147486701" r:id="rId74"/>
    <p:sldLayoutId id="2147486702" r:id="rId75"/>
    <p:sldLayoutId id="2147486703" r:id="rId76"/>
    <p:sldLayoutId id="2147486704" r:id="rId77"/>
    <p:sldLayoutId id="2147486705" r:id="rId78"/>
    <p:sldLayoutId id="2147486706" r:id="rId79"/>
    <p:sldLayoutId id="2147486707" r:id="rId80"/>
    <p:sldLayoutId id="2147486708" r:id="rId81"/>
    <p:sldLayoutId id="2147486709" r:id="rId82"/>
    <p:sldLayoutId id="2147486710" r:id="rId83"/>
    <p:sldLayoutId id="2147486711" r:id="rId84"/>
    <p:sldLayoutId id="2147486712" r:id="rId85"/>
    <p:sldLayoutId id="2147486713" r:id="rId86"/>
    <p:sldLayoutId id="2147486714" r:id="rId87"/>
    <p:sldLayoutId id="2147486715" r:id="rId88"/>
    <p:sldLayoutId id="2147486716" r:id="rId89"/>
    <p:sldLayoutId id="2147486717" r:id="rId90"/>
    <p:sldLayoutId id="2147486718" r:id="rId91"/>
    <p:sldLayoutId id="2147486719" r:id="rId92"/>
    <p:sldLayoutId id="2147486720" r:id="rId93"/>
    <p:sldLayoutId id="2147486721" r:id="rId94"/>
    <p:sldLayoutId id="2147486722" r:id="rId95"/>
    <p:sldLayoutId id="2147486723" r:id="rId96"/>
    <p:sldLayoutId id="2147486724" r:id="rId97"/>
    <p:sldLayoutId id="2147486725" r:id="rId98"/>
    <p:sldLayoutId id="2147486726" r:id="rId99"/>
    <p:sldLayoutId id="2147486727" r:id="rId100"/>
    <p:sldLayoutId id="2147486728" r:id="rId101"/>
    <p:sldLayoutId id="2147486729" r:id="rId102"/>
    <p:sldLayoutId id="2147486730" r:id="rId103"/>
    <p:sldLayoutId id="2147486731" r:id="rId104"/>
    <p:sldLayoutId id="2147486732" r:id="rId105"/>
    <p:sldLayoutId id="2147486733" r:id="rId106"/>
    <p:sldLayoutId id="2147486734" r:id="rId107"/>
    <p:sldLayoutId id="2147486735" r:id="rId108"/>
    <p:sldLayoutId id="2147486736" r:id="rId109"/>
    <p:sldLayoutId id="2147486737" r:id="rId110"/>
    <p:sldLayoutId id="2147486738" r:id="rId111"/>
    <p:sldLayoutId id="2147486739" r:id="rId112"/>
    <p:sldLayoutId id="2147486740" r:id="rId113"/>
    <p:sldLayoutId id="2147486741" r:id="rId114"/>
    <p:sldLayoutId id="2147486742" r:id="rId115"/>
    <p:sldLayoutId id="2147486743" r:id="rId116"/>
    <p:sldLayoutId id="2147486744" r:id="rId117"/>
    <p:sldLayoutId id="2147486745" r:id="rId118"/>
    <p:sldLayoutId id="2147486746" r:id="rId119"/>
    <p:sldLayoutId id="2147486747" r:id="rId120"/>
    <p:sldLayoutId id="2147486748" r:id="rId121"/>
    <p:sldLayoutId id="2147486749" r:id="rId122"/>
    <p:sldLayoutId id="2147486750" r:id="rId123"/>
    <p:sldLayoutId id="2147486751" r:id="rId124"/>
    <p:sldLayoutId id="2147486752" r:id="rId125"/>
    <p:sldLayoutId id="2147486753" r:id="rId126"/>
    <p:sldLayoutId id="2147486754" r:id="rId127"/>
    <p:sldLayoutId id="2147486755" r:id="rId128"/>
    <p:sldLayoutId id="2147486756" r:id="rId129"/>
    <p:sldLayoutId id="2147486757" r:id="rId130"/>
    <p:sldLayoutId id="2147486758" r:id="rId131"/>
    <p:sldLayoutId id="2147486759" r:id="rId132"/>
    <p:sldLayoutId id="2147486760" r:id="rId133"/>
    <p:sldLayoutId id="2147486761" r:id="rId134"/>
    <p:sldLayoutId id="2147486762" r:id="rId135"/>
    <p:sldLayoutId id="2147486763" r:id="rId136"/>
    <p:sldLayoutId id="2147486764" r:id="rId137"/>
    <p:sldLayoutId id="2147486765" r:id="rId138"/>
    <p:sldLayoutId id="2147486766" r:id="rId139"/>
    <p:sldLayoutId id="2147486767" r:id="rId140"/>
    <p:sldLayoutId id="2147486768" r:id="rId141"/>
    <p:sldLayoutId id="2147486769" r:id="rId142"/>
    <p:sldLayoutId id="2147486770" r:id="rId143"/>
    <p:sldLayoutId id="2147486771" r:id="rId144"/>
    <p:sldLayoutId id="2147486772" r:id="rId145"/>
    <p:sldLayoutId id="2147486773" r:id="rId146"/>
    <p:sldLayoutId id="2147486774" r:id="rId147"/>
    <p:sldLayoutId id="2147486775" r:id="rId148"/>
    <p:sldLayoutId id="2147486776" r:id="rId149"/>
    <p:sldLayoutId id="2147486777" r:id="rId150"/>
    <p:sldLayoutId id="2147486778" r:id="rId151"/>
    <p:sldLayoutId id="2147486779" r:id="rId152"/>
    <p:sldLayoutId id="2147486780" r:id="rId153"/>
    <p:sldLayoutId id="2147486781" r:id="rId154"/>
    <p:sldLayoutId id="2147486782" r:id="rId155"/>
    <p:sldLayoutId id="2147486783" r:id="rId156"/>
    <p:sldLayoutId id="2147486784" r:id="rId157"/>
    <p:sldLayoutId id="2147486785" r:id="rId158"/>
    <p:sldLayoutId id="2147486786" r:id="rId159"/>
    <p:sldLayoutId id="2147486787" r:id="rId160"/>
    <p:sldLayoutId id="2147486788" r:id="rId161"/>
    <p:sldLayoutId id="2147486789" r:id="rId162"/>
    <p:sldLayoutId id="2147486790" r:id="rId163"/>
    <p:sldLayoutId id="2147486791" r:id="rId164"/>
    <p:sldLayoutId id="2147486792" r:id="rId165"/>
    <p:sldLayoutId id="2147486793" r:id="rId166"/>
    <p:sldLayoutId id="2147486794" r:id="rId167"/>
    <p:sldLayoutId id="2147486795" r:id="rId168"/>
    <p:sldLayoutId id="2147486796" r:id="rId169"/>
    <p:sldLayoutId id="2147486797" r:id="rId170"/>
    <p:sldLayoutId id="2147486798" r:id="rId171"/>
    <p:sldLayoutId id="2147486799" r:id="rId172"/>
    <p:sldLayoutId id="2147486800" r:id="rId173"/>
    <p:sldLayoutId id="2147486801" r:id="rId174"/>
    <p:sldLayoutId id="2147486802" r:id="rId175"/>
    <p:sldLayoutId id="2147486803" r:id="rId176"/>
    <p:sldLayoutId id="2147486804" r:id="rId177"/>
    <p:sldLayoutId id="2147486805" r:id="rId178"/>
    <p:sldLayoutId id="2147486806" r:id="rId179"/>
    <p:sldLayoutId id="2147486807" r:id="rId180"/>
    <p:sldLayoutId id="2147486808" r:id="rId181"/>
    <p:sldLayoutId id="2147486809" r:id="rId182"/>
    <p:sldLayoutId id="2147486810" r:id="rId183"/>
    <p:sldLayoutId id="2147486811" r:id="rId184"/>
    <p:sldLayoutId id="2147486812" r:id="rId185"/>
    <p:sldLayoutId id="2147486813" r:id="rId186"/>
    <p:sldLayoutId id="2147486814" r:id="rId187"/>
    <p:sldLayoutId id="2147486815" r:id="rId188"/>
    <p:sldLayoutId id="2147486816" r:id="rId189"/>
    <p:sldLayoutId id="2147486817" r:id="rId190"/>
    <p:sldLayoutId id="2147486818" r:id="rId191"/>
    <p:sldLayoutId id="2147486819" r:id="rId192"/>
    <p:sldLayoutId id="2147486820" r:id="rId193"/>
    <p:sldLayoutId id="2147486821" r:id="rId194"/>
    <p:sldLayoutId id="2147486822" r:id="rId195"/>
    <p:sldLayoutId id="2147486823" r:id="rId196"/>
    <p:sldLayoutId id="2147486824" r:id="rId197"/>
    <p:sldLayoutId id="2147486825" r:id="rId198"/>
    <p:sldLayoutId id="2147486826" r:id="rId199"/>
    <p:sldLayoutId id="2147486827" r:id="rId200"/>
    <p:sldLayoutId id="2147486828" r:id="rId201"/>
    <p:sldLayoutId id="2147486829" r:id="rId202"/>
    <p:sldLayoutId id="2147486830" r:id="rId203"/>
    <p:sldLayoutId id="2147486831" r:id="rId204"/>
    <p:sldLayoutId id="2147486832" r:id="rId205"/>
    <p:sldLayoutId id="2147486833" r:id="rId206"/>
    <p:sldLayoutId id="2147486834" r:id="rId207"/>
    <p:sldLayoutId id="2147486835" r:id="rId208"/>
    <p:sldLayoutId id="2147486836" r:id="rId209"/>
    <p:sldLayoutId id="2147486837" r:id="rId210"/>
    <p:sldLayoutId id="2147486838" r:id="rId211"/>
    <p:sldLayoutId id="2147486839" r:id="rId212"/>
    <p:sldLayoutId id="2147486840" r:id="rId213"/>
    <p:sldLayoutId id="2147486841" r:id="rId214"/>
    <p:sldLayoutId id="2147486842" r:id="rId215"/>
    <p:sldLayoutId id="2147486843" r:id="rId216"/>
    <p:sldLayoutId id="2147486844" r:id="rId217"/>
    <p:sldLayoutId id="2147486845" r:id="rId218"/>
    <p:sldLayoutId id="2147486846" r:id="rId219"/>
    <p:sldLayoutId id="2147486847" r:id="rId220"/>
    <p:sldLayoutId id="2147486848" r:id="rId221"/>
    <p:sldLayoutId id="2147486849" r:id="rId222"/>
    <p:sldLayoutId id="2147486850" r:id="rId223"/>
    <p:sldLayoutId id="2147486851" r:id="rId224"/>
    <p:sldLayoutId id="2147486852" r:id="rId225"/>
    <p:sldLayoutId id="2147486853" r:id="rId226"/>
    <p:sldLayoutId id="2147486854" r:id="rId227"/>
    <p:sldLayoutId id="2147486855" r:id="rId228"/>
    <p:sldLayoutId id="2147486856" r:id="rId229"/>
    <p:sldLayoutId id="2147486857" r:id="rId230"/>
    <p:sldLayoutId id="2147486858" r:id="rId231"/>
    <p:sldLayoutId id="2147486859" r:id="rId232"/>
    <p:sldLayoutId id="2147486860" r:id="rId233"/>
    <p:sldLayoutId id="2147486861" r:id="rId234"/>
    <p:sldLayoutId id="2147486862" r:id="rId235"/>
    <p:sldLayoutId id="2147486863" r:id="rId236"/>
    <p:sldLayoutId id="2147486864" r:id="rId237"/>
    <p:sldLayoutId id="2147486865" r:id="rId238"/>
    <p:sldLayoutId id="2147486866" r:id="rId239"/>
    <p:sldLayoutId id="2147486867" r:id="rId240"/>
    <p:sldLayoutId id="2147486868" r:id="rId241"/>
    <p:sldLayoutId id="2147486869" r:id="rId242"/>
    <p:sldLayoutId id="2147486870" r:id="rId243"/>
    <p:sldLayoutId id="2147486871" r:id="rId244"/>
    <p:sldLayoutId id="2147486872" r:id="rId245"/>
    <p:sldLayoutId id="2147486873" r:id="rId246"/>
    <p:sldLayoutId id="2147486874" r:id="rId247"/>
    <p:sldLayoutId id="2147486875" r:id="rId248"/>
    <p:sldLayoutId id="2147486876" r:id="rId249"/>
    <p:sldLayoutId id="2147486877" r:id="rId250"/>
    <p:sldLayoutId id="2147486878" r:id="rId251"/>
    <p:sldLayoutId id="2147486879" r:id="rId252"/>
    <p:sldLayoutId id="2147486880" r:id="rId253"/>
    <p:sldLayoutId id="2147486881" r:id="rId254"/>
    <p:sldLayoutId id="2147486882" r:id="rId255"/>
    <p:sldLayoutId id="2147486883" r:id="rId256"/>
    <p:sldLayoutId id="2147486884" r:id="rId257"/>
    <p:sldLayoutId id="2147486885" r:id="rId258"/>
    <p:sldLayoutId id="2147486886" r:id="rId259"/>
    <p:sldLayoutId id="2147486887" r:id="rId260"/>
    <p:sldLayoutId id="2147486888" r:id="rId261"/>
    <p:sldLayoutId id="2147486889" r:id="rId262"/>
    <p:sldLayoutId id="2147486890" r:id="rId263"/>
    <p:sldLayoutId id="2147486891" r:id="rId264"/>
    <p:sldLayoutId id="2147486892" r:id="rId265"/>
    <p:sldLayoutId id="2147486893" r:id="rId266"/>
    <p:sldLayoutId id="2147486894" r:id="rId267"/>
    <p:sldLayoutId id="2147486895" r:id="rId268"/>
    <p:sldLayoutId id="2147486896" r:id="rId269"/>
    <p:sldLayoutId id="2147486897" r:id="rId270"/>
    <p:sldLayoutId id="2147486898" r:id="rId271"/>
    <p:sldLayoutId id="2147486899" r:id="rId272"/>
    <p:sldLayoutId id="2147486900" r:id="rId273"/>
    <p:sldLayoutId id="2147486901" r:id="rId274"/>
    <p:sldLayoutId id="2147486902" r:id="rId275"/>
    <p:sldLayoutId id="2147486903" r:id="rId276"/>
    <p:sldLayoutId id="2147486904" r:id="rId277"/>
    <p:sldLayoutId id="2147486905" r:id="rId278"/>
    <p:sldLayoutId id="2147486906" r:id="rId279"/>
    <p:sldLayoutId id="2147486907" r:id="rId280"/>
    <p:sldLayoutId id="2147486908" r:id="rId281"/>
    <p:sldLayoutId id="2147486909" r:id="rId282"/>
    <p:sldLayoutId id="2147486910" r:id="rId283"/>
    <p:sldLayoutId id="2147486911" r:id="rId284"/>
    <p:sldLayoutId id="2147486912" r:id="rId285"/>
    <p:sldLayoutId id="2147486913" r:id="rId286"/>
    <p:sldLayoutId id="2147486914" r:id="rId287"/>
    <p:sldLayoutId id="2147486915" r:id="rId288"/>
    <p:sldLayoutId id="2147486916" r:id="rId289"/>
    <p:sldLayoutId id="2147486917" r:id="rId290"/>
    <p:sldLayoutId id="2147486918" r:id="rId291"/>
    <p:sldLayoutId id="2147486919" r:id="rId292"/>
    <p:sldLayoutId id="2147486920" r:id="rId293"/>
    <p:sldLayoutId id="2147486921" r:id="rId294"/>
    <p:sldLayoutId id="2147486922" r:id="rId295"/>
    <p:sldLayoutId id="2147486923" r:id="rId296"/>
    <p:sldLayoutId id="2147486924" r:id="rId297"/>
    <p:sldLayoutId id="2147486925" r:id="rId298"/>
    <p:sldLayoutId id="2147486926" r:id="rId299"/>
    <p:sldLayoutId id="2147486927" r:id="rId300"/>
    <p:sldLayoutId id="2147486928" r:id="rId301"/>
    <p:sldLayoutId id="2147486929" r:id="rId302"/>
    <p:sldLayoutId id="2147486930" r:id="rId303"/>
    <p:sldLayoutId id="2147486931" r:id="rId304"/>
    <p:sldLayoutId id="2147486932" r:id="rId305"/>
    <p:sldLayoutId id="2147486933" r:id="rId306"/>
    <p:sldLayoutId id="2147486934" r:id="rId307"/>
    <p:sldLayoutId id="2147486935" r:id="rId308"/>
    <p:sldLayoutId id="2147486936" r:id="rId309"/>
    <p:sldLayoutId id="2147486937" r:id="rId310"/>
    <p:sldLayoutId id="2147486938" r:id="rId311"/>
    <p:sldLayoutId id="2147486939" r:id="rId312"/>
    <p:sldLayoutId id="2147486940" r:id="rId313"/>
    <p:sldLayoutId id="2147486941" r:id="rId314"/>
    <p:sldLayoutId id="2147486942" r:id="rId315"/>
    <p:sldLayoutId id="2147486943" r:id="rId316"/>
    <p:sldLayoutId id="2147486944" r:id="rId317"/>
    <p:sldLayoutId id="2147486945" r:id="rId318"/>
    <p:sldLayoutId id="2147486946" r:id="rId319"/>
    <p:sldLayoutId id="2147486947" r:id="rId320"/>
    <p:sldLayoutId id="2147486948" r:id="rId321"/>
    <p:sldLayoutId id="2147486949" r:id="rId322"/>
    <p:sldLayoutId id="2147486950" r:id="rId323"/>
    <p:sldLayoutId id="2147486951" r:id="rId324"/>
    <p:sldLayoutId id="2147486952" r:id="rId325"/>
    <p:sldLayoutId id="2147486953" r:id="rId326"/>
    <p:sldLayoutId id="2147486954" r:id="rId327"/>
    <p:sldLayoutId id="2147486955" r:id="rId328"/>
    <p:sldLayoutId id="2147486956" r:id="rId329"/>
    <p:sldLayoutId id="2147486957" r:id="rId330"/>
    <p:sldLayoutId id="2147486958" r:id="rId331"/>
    <p:sldLayoutId id="2147486959" r:id="rId332"/>
    <p:sldLayoutId id="2147486960" r:id="rId333"/>
    <p:sldLayoutId id="2147486961" r:id="rId334"/>
    <p:sldLayoutId id="2147486962" r:id="rId335"/>
    <p:sldLayoutId id="2147486963" r:id="rId336"/>
    <p:sldLayoutId id="2147486964" r:id="rId337"/>
    <p:sldLayoutId id="2147486965" r:id="rId338"/>
    <p:sldLayoutId id="2147486966" r:id="rId339"/>
    <p:sldLayoutId id="2147486967" r:id="rId340"/>
    <p:sldLayoutId id="2147486968" r:id="rId341"/>
    <p:sldLayoutId id="2147486969" r:id="rId342"/>
    <p:sldLayoutId id="2147486970" r:id="rId343"/>
    <p:sldLayoutId id="2147486971" r:id="rId344"/>
    <p:sldLayoutId id="2147486972" r:id="rId345"/>
    <p:sldLayoutId id="2147486973" r:id="rId346"/>
    <p:sldLayoutId id="2147486974" r:id="rId347"/>
    <p:sldLayoutId id="2147486975" r:id="rId348"/>
    <p:sldLayoutId id="2147486976" r:id="rId349"/>
    <p:sldLayoutId id="2147486977" r:id="rId350"/>
    <p:sldLayoutId id="2147486978" r:id="rId351"/>
    <p:sldLayoutId id="2147486979" r:id="rId352"/>
    <p:sldLayoutId id="2147486980" r:id="rId353"/>
    <p:sldLayoutId id="2147486981" r:id="rId354"/>
    <p:sldLayoutId id="2147486982" r:id="rId355"/>
    <p:sldLayoutId id="2147486983" r:id="rId356"/>
    <p:sldLayoutId id="2147486984" r:id="rId357"/>
    <p:sldLayoutId id="2147486985" r:id="rId358"/>
    <p:sldLayoutId id="2147486986" r:id="rId359"/>
    <p:sldLayoutId id="2147486987" r:id="rId360"/>
    <p:sldLayoutId id="2147486988" r:id="rId361"/>
    <p:sldLayoutId id="2147486989" r:id="rId362"/>
    <p:sldLayoutId id="2147486990" r:id="rId363"/>
    <p:sldLayoutId id="2147486991" r:id="rId364"/>
    <p:sldLayoutId id="2147486992" r:id="rId365"/>
    <p:sldLayoutId id="2147486993" r:id="rId366"/>
    <p:sldLayoutId id="2147486994" r:id="rId367"/>
    <p:sldLayoutId id="2147486995" r:id="rId368"/>
    <p:sldLayoutId id="2147486996" r:id="rId369"/>
    <p:sldLayoutId id="2147486997" r:id="rId370"/>
    <p:sldLayoutId id="2147486998" r:id="rId371"/>
    <p:sldLayoutId id="2147486999" r:id="rId372"/>
    <p:sldLayoutId id="2147487000" r:id="rId373"/>
    <p:sldLayoutId id="2147487001" r:id="rId374"/>
    <p:sldLayoutId id="2147487002" r:id="rId375"/>
    <p:sldLayoutId id="2147487003" r:id="rId376"/>
    <p:sldLayoutId id="2147487004" r:id="rId377"/>
    <p:sldLayoutId id="2147487005" r:id="rId378"/>
    <p:sldLayoutId id="2147487006" r:id="rId379"/>
    <p:sldLayoutId id="2147487007" r:id="rId380"/>
    <p:sldLayoutId id="2147487008" r:id="rId381"/>
    <p:sldLayoutId id="2147487009" r:id="rId382"/>
    <p:sldLayoutId id="2147487010" r:id="rId383"/>
    <p:sldLayoutId id="2147487011" r:id="rId384"/>
    <p:sldLayoutId id="2147487012" r:id="rId385"/>
    <p:sldLayoutId id="2147487013" r:id="rId386"/>
    <p:sldLayoutId id="2147487014" r:id="rId387"/>
    <p:sldLayoutId id="2147487015" r:id="rId388"/>
    <p:sldLayoutId id="2147487016" r:id="rId389"/>
    <p:sldLayoutId id="2147487017" r:id="rId390"/>
    <p:sldLayoutId id="2147487018" r:id="rId391"/>
    <p:sldLayoutId id="2147487019" r:id="rId392"/>
    <p:sldLayoutId id="2147487020" r:id="rId393"/>
    <p:sldLayoutId id="2147487021" r:id="rId394"/>
    <p:sldLayoutId id="2147487022" r:id="rId395"/>
    <p:sldLayoutId id="2147487023" r:id="rId396"/>
    <p:sldLayoutId id="2147487024" r:id="rId397"/>
    <p:sldLayoutId id="2147487025" r:id="rId398"/>
    <p:sldLayoutId id="2147487026" r:id="rId399"/>
    <p:sldLayoutId id="2147487027" r:id="rId400"/>
    <p:sldLayoutId id="2147487028" r:id="rId401"/>
    <p:sldLayoutId id="2147487029" r:id="rId402"/>
    <p:sldLayoutId id="2147487030" r:id="rId403"/>
    <p:sldLayoutId id="2147487031" r:id="rId404"/>
    <p:sldLayoutId id="2147487032" r:id="rId405"/>
    <p:sldLayoutId id="2147487033" r:id="rId406"/>
    <p:sldLayoutId id="2147487034" r:id="rId407"/>
    <p:sldLayoutId id="2147487035" r:id="rId408"/>
    <p:sldLayoutId id="2147487036" r:id="rId409"/>
    <p:sldLayoutId id="2147487037" r:id="rId410"/>
    <p:sldLayoutId id="2147487038" r:id="rId411"/>
    <p:sldLayoutId id="2147487039" r:id="rId412"/>
    <p:sldLayoutId id="2147487040" r:id="rId413"/>
    <p:sldLayoutId id="2147487041" r:id="rId414"/>
    <p:sldLayoutId id="2147487042" r:id="rId415"/>
    <p:sldLayoutId id="2147487043" r:id="rId416"/>
    <p:sldLayoutId id="2147487044" r:id="rId417"/>
    <p:sldLayoutId id="2147487045" r:id="rId418"/>
    <p:sldLayoutId id="2147487046" r:id="rId419"/>
    <p:sldLayoutId id="2147487047" r:id="rId420"/>
    <p:sldLayoutId id="2147487048" r:id="rId421"/>
    <p:sldLayoutId id="2147487049" r:id="rId422"/>
    <p:sldLayoutId id="2147487050" r:id="rId423"/>
    <p:sldLayoutId id="2147487051" r:id="rId424"/>
    <p:sldLayoutId id="2147487052" r:id="rId425"/>
    <p:sldLayoutId id="2147487053" r:id="rId426"/>
    <p:sldLayoutId id="2147487054" r:id="rId427"/>
    <p:sldLayoutId id="2147487055" r:id="rId428"/>
    <p:sldLayoutId id="2147487056" r:id="rId429"/>
    <p:sldLayoutId id="2147487057" r:id="rId430"/>
    <p:sldLayoutId id="2147487058" r:id="rId431"/>
    <p:sldLayoutId id="2147487059" r:id="rId432"/>
    <p:sldLayoutId id="2147487060" r:id="rId433"/>
    <p:sldLayoutId id="2147487061" r:id="rId434"/>
    <p:sldLayoutId id="2147487062" r:id="rId435"/>
    <p:sldLayoutId id="2147487063" r:id="rId436"/>
    <p:sldLayoutId id="2147487064" r:id="rId437"/>
    <p:sldLayoutId id="2147487065" r:id="rId438"/>
    <p:sldLayoutId id="2147487066" r:id="rId439"/>
    <p:sldLayoutId id="2147487067" r:id="rId440"/>
    <p:sldLayoutId id="2147487068" r:id="rId441"/>
    <p:sldLayoutId id="2147487069" r:id="rId442"/>
    <p:sldLayoutId id="2147487070" r:id="rId443"/>
    <p:sldLayoutId id="2147487071" r:id="rId444"/>
    <p:sldLayoutId id="2147487072" r:id="rId445"/>
    <p:sldLayoutId id="2147487073" r:id="rId446"/>
    <p:sldLayoutId id="2147487074" r:id="rId447"/>
    <p:sldLayoutId id="2147487075" r:id="rId448"/>
    <p:sldLayoutId id="2147487076" r:id="rId449"/>
    <p:sldLayoutId id="2147487077" r:id="rId450"/>
    <p:sldLayoutId id="2147487078" r:id="rId451"/>
    <p:sldLayoutId id="2147487079" r:id="rId452"/>
    <p:sldLayoutId id="2147487080" r:id="rId453"/>
    <p:sldLayoutId id="2147487081" r:id="rId454"/>
    <p:sldLayoutId id="2147487082" r:id="rId455"/>
    <p:sldLayoutId id="2147487083" r:id="rId456"/>
    <p:sldLayoutId id="2147487084" r:id="rId457"/>
    <p:sldLayoutId id="2147487085" r:id="rId458"/>
    <p:sldLayoutId id="2147487086" r:id="rId459"/>
    <p:sldLayoutId id="2147487087" r:id="rId460"/>
    <p:sldLayoutId id="2147487088" r:id="rId461"/>
    <p:sldLayoutId id="2147487089" r:id="rId462"/>
    <p:sldLayoutId id="2147487090" r:id="rId463"/>
    <p:sldLayoutId id="2147487091" r:id="rId464"/>
    <p:sldLayoutId id="2147487092" r:id="rId465"/>
    <p:sldLayoutId id="2147487093" r:id="rId466"/>
    <p:sldLayoutId id="2147487094" r:id="rId467"/>
    <p:sldLayoutId id="2147487095" r:id="rId468"/>
    <p:sldLayoutId id="2147487096" r:id="rId469"/>
    <p:sldLayoutId id="2147487097" r:id="rId470"/>
    <p:sldLayoutId id="2147487098" r:id="rId471"/>
    <p:sldLayoutId id="2147487099" r:id="rId472"/>
    <p:sldLayoutId id="2147487100" r:id="rId473"/>
    <p:sldLayoutId id="2147487101" r:id="rId474"/>
    <p:sldLayoutId id="2147487102" r:id="rId475"/>
    <p:sldLayoutId id="2147487103" r:id="rId476"/>
    <p:sldLayoutId id="2147487104" r:id="rId477"/>
    <p:sldLayoutId id="2147487105" r:id="rId478"/>
    <p:sldLayoutId id="2147487106" r:id="rId479"/>
    <p:sldLayoutId id="2147487107" r:id="rId480"/>
    <p:sldLayoutId id="2147487108" r:id="rId481"/>
    <p:sldLayoutId id="2147487109" r:id="rId482"/>
    <p:sldLayoutId id="2147487110" r:id="rId483"/>
    <p:sldLayoutId id="2147487111" r:id="rId484"/>
    <p:sldLayoutId id="2147487112" r:id="rId485"/>
    <p:sldLayoutId id="2147487113" r:id="rId486"/>
    <p:sldLayoutId id="2147487114" r:id="rId487"/>
    <p:sldLayoutId id="2147487115" r:id="rId488"/>
    <p:sldLayoutId id="2147487116" r:id="rId489"/>
    <p:sldLayoutId id="2147487117" r:id="rId490"/>
    <p:sldLayoutId id="2147487118" r:id="rId491"/>
    <p:sldLayoutId id="2147487119" r:id="rId492"/>
    <p:sldLayoutId id="2147487120" r:id="rId493"/>
    <p:sldLayoutId id="2147487121" r:id="rId494"/>
    <p:sldLayoutId id="2147487122" r:id="rId495"/>
    <p:sldLayoutId id="2147487123" r:id="rId496"/>
    <p:sldLayoutId id="2147487124" r:id="rId497"/>
    <p:sldLayoutId id="2147487125" r:id="rId498"/>
    <p:sldLayoutId id="2147487126" r:id="rId499"/>
    <p:sldLayoutId id="2147487127" r:id="rId500"/>
    <p:sldLayoutId id="2147487128" r:id="rId501"/>
    <p:sldLayoutId id="2147487129" r:id="rId502"/>
    <p:sldLayoutId id="2147487130" r:id="rId503"/>
    <p:sldLayoutId id="2147487131" r:id="rId504"/>
    <p:sldLayoutId id="2147487132" r:id="rId505"/>
    <p:sldLayoutId id="2147487133" r:id="rId506"/>
    <p:sldLayoutId id="2147487134" r:id="rId507"/>
    <p:sldLayoutId id="2147487135" r:id="rId508"/>
    <p:sldLayoutId id="2147487136" r:id="rId509"/>
    <p:sldLayoutId id="2147487137" r:id="rId510"/>
    <p:sldLayoutId id="2147487138" r:id="rId511"/>
    <p:sldLayoutId id="2147487139" r:id="rId512"/>
    <p:sldLayoutId id="2147487140" r:id="rId513"/>
    <p:sldLayoutId id="2147487141" r:id="rId514"/>
    <p:sldLayoutId id="2147487142" r:id="rId515"/>
    <p:sldLayoutId id="2147487143" r:id="rId516"/>
    <p:sldLayoutId id="2147487144" r:id="rId517"/>
    <p:sldLayoutId id="2147487145" r:id="rId518"/>
    <p:sldLayoutId id="2147487146" r:id="rId519"/>
    <p:sldLayoutId id="2147487147" r:id="rId520"/>
    <p:sldLayoutId id="2147487148" r:id="rId521"/>
    <p:sldLayoutId id="2147487149" r:id="rId522"/>
    <p:sldLayoutId id="2147487150" r:id="rId523"/>
    <p:sldLayoutId id="2147487151" r:id="rId524"/>
    <p:sldLayoutId id="2147487152" r:id="rId525"/>
    <p:sldLayoutId id="2147487153" r:id="rId526"/>
    <p:sldLayoutId id="2147487154" r:id="rId527"/>
    <p:sldLayoutId id="2147487155" r:id="rId528"/>
    <p:sldLayoutId id="2147487156" r:id="rId529"/>
    <p:sldLayoutId id="2147487157" r:id="rId530"/>
    <p:sldLayoutId id="2147487158" r:id="rId531"/>
    <p:sldLayoutId id="2147487159" r:id="rId532"/>
    <p:sldLayoutId id="2147487160" r:id="rId533"/>
    <p:sldLayoutId id="2147487161" r:id="rId534"/>
    <p:sldLayoutId id="2147487162" r:id="rId535"/>
    <p:sldLayoutId id="2147487163" r:id="rId536"/>
    <p:sldLayoutId id="2147487164" r:id="rId537"/>
    <p:sldLayoutId id="2147487165" r:id="rId538"/>
    <p:sldLayoutId id="2147487166" r:id="rId539"/>
    <p:sldLayoutId id="2147487167" r:id="rId540"/>
    <p:sldLayoutId id="2147487168" r:id="rId541"/>
    <p:sldLayoutId id="2147487169" r:id="rId542"/>
    <p:sldLayoutId id="2147487170" r:id="rId543"/>
    <p:sldLayoutId id="2147487171" r:id="rId544"/>
    <p:sldLayoutId id="2147487172" r:id="rId545"/>
    <p:sldLayoutId id="2147487173" r:id="rId546"/>
    <p:sldLayoutId id="2147487174" r:id="rId547"/>
    <p:sldLayoutId id="2147487175" r:id="rId548"/>
    <p:sldLayoutId id="2147487176" r:id="rId549"/>
    <p:sldLayoutId id="2147487177" r:id="rId550"/>
    <p:sldLayoutId id="2147487178" r:id="rId551"/>
    <p:sldLayoutId id="2147487179" r:id="rId552"/>
    <p:sldLayoutId id="2147487180" r:id="rId553"/>
    <p:sldLayoutId id="2147487181" r:id="rId554"/>
    <p:sldLayoutId id="2147487182" r:id="rId555"/>
    <p:sldLayoutId id="2147487183" r:id="rId556"/>
    <p:sldLayoutId id="2147487184" r:id="rId557"/>
    <p:sldLayoutId id="2147487185" r:id="rId558"/>
    <p:sldLayoutId id="2147487186" r:id="rId559"/>
    <p:sldLayoutId id="2147487187" r:id="rId560"/>
    <p:sldLayoutId id="2147487188" r:id="rId561"/>
    <p:sldLayoutId id="2147487189" r:id="rId562"/>
    <p:sldLayoutId id="2147487190" r:id="rId563"/>
    <p:sldLayoutId id="2147487191" r:id="rId564"/>
    <p:sldLayoutId id="2147487192" r:id="rId565"/>
    <p:sldLayoutId id="2147487193" r:id="rId566"/>
    <p:sldLayoutId id="2147487194" r:id="rId567"/>
    <p:sldLayoutId id="2147487195" r:id="rId568"/>
    <p:sldLayoutId id="2147487196" r:id="rId569"/>
    <p:sldLayoutId id="2147487197" r:id="rId570"/>
    <p:sldLayoutId id="2147487198" r:id="rId571"/>
    <p:sldLayoutId id="2147487199" r:id="rId572"/>
    <p:sldLayoutId id="2147487200" r:id="rId573"/>
    <p:sldLayoutId id="2147487201" r:id="rId574"/>
    <p:sldLayoutId id="2147487202" r:id="rId575"/>
    <p:sldLayoutId id="2147487203" r:id="rId576"/>
    <p:sldLayoutId id="2147487204" r:id="rId577"/>
    <p:sldLayoutId id="2147487205" r:id="rId578"/>
    <p:sldLayoutId id="2147487206" r:id="rId579"/>
    <p:sldLayoutId id="2147487207" r:id="rId580"/>
    <p:sldLayoutId id="2147487208" r:id="rId581"/>
    <p:sldLayoutId id="2147487209" r:id="rId582"/>
    <p:sldLayoutId id="2147487210" r:id="rId583"/>
    <p:sldLayoutId id="2147487211" r:id="rId584"/>
    <p:sldLayoutId id="2147487212" r:id="rId585"/>
    <p:sldLayoutId id="2147487213" r:id="rId586"/>
    <p:sldLayoutId id="2147487214" r:id="rId587"/>
    <p:sldLayoutId id="2147487215" r:id="rId588"/>
    <p:sldLayoutId id="2147487216" r:id="rId589"/>
    <p:sldLayoutId id="2147487217" r:id="rId590"/>
    <p:sldLayoutId id="2147487218" r:id="rId591"/>
    <p:sldLayoutId id="2147487219" r:id="rId592"/>
    <p:sldLayoutId id="2147487220" r:id="rId593"/>
    <p:sldLayoutId id="2147487221" r:id="rId594"/>
    <p:sldLayoutId id="2147487222" r:id="rId595"/>
    <p:sldLayoutId id="2147487223" r:id="rId596"/>
    <p:sldLayoutId id="2147487224" r:id="rId597"/>
    <p:sldLayoutId id="2147487225" r:id="rId598"/>
    <p:sldLayoutId id="2147487226" r:id="rId599"/>
    <p:sldLayoutId id="2147487227" r:id="rId600"/>
    <p:sldLayoutId id="2147487228" r:id="rId601"/>
    <p:sldLayoutId id="2147487229" r:id="rId602"/>
    <p:sldLayoutId id="2147487230" r:id="rId603"/>
    <p:sldLayoutId id="2147487231" r:id="rId604"/>
    <p:sldLayoutId id="2147487232" r:id="rId605"/>
    <p:sldLayoutId id="2147487233" r:id="rId606"/>
    <p:sldLayoutId id="2147487234" r:id="rId607"/>
    <p:sldLayoutId id="2147487235" r:id="rId608"/>
    <p:sldLayoutId id="2147487236" r:id="rId609"/>
    <p:sldLayoutId id="2147487237" r:id="rId610"/>
    <p:sldLayoutId id="2147487238" r:id="rId611"/>
    <p:sldLayoutId id="2147487239" r:id="rId612"/>
    <p:sldLayoutId id="2147487240" r:id="rId613"/>
    <p:sldLayoutId id="2147487241" r:id="rId614"/>
    <p:sldLayoutId id="2147487242" r:id="rId615"/>
    <p:sldLayoutId id="2147487243" r:id="rId616"/>
    <p:sldLayoutId id="2147487244" r:id="rId617"/>
    <p:sldLayoutId id="2147487245" r:id="rId618"/>
    <p:sldLayoutId id="2147487246" r:id="rId619"/>
    <p:sldLayoutId id="2147487247" r:id="rId620"/>
    <p:sldLayoutId id="2147487248" r:id="rId621"/>
    <p:sldLayoutId id="2147487249" r:id="rId622"/>
    <p:sldLayoutId id="2147487250" r:id="rId623"/>
    <p:sldLayoutId id="2147487251" r:id="rId624"/>
    <p:sldLayoutId id="2147487252" r:id="rId625"/>
    <p:sldLayoutId id="2147487253" r:id="rId626"/>
    <p:sldLayoutId id="2147487254" r:id="rId627"/>
    <p:sldLayoutId id="2147487255" r:id="rId628"/>
    <p:sldLayoutId id="2147487256" r:id="rId629"/>
    <p:sldLayoutId id="2147487257" r:id="rId630"/>
    <p:sldLayoutId id="2147487258" r:id="rId631"/>
    <p:sldLayoutId id="2147487259" r:id="rId632"/>
    <p:sldLayoutId id="2147487260" r:id="rId633"/>
    <p:sldLayoutId id="2147487261" r:id="rId634"/>
    <p:sldLayoutId id="2147487262" r:id="rId635"/>
    <p:sldLayoutId id="2147487263" r:id="rId636"/>
    <p:sldLayoutId id="2147487264" r:id="rId637"/>
    <p:sldLayoutId id="2147487265" r:id="rId638"/>
    <p:sldLayoutId id="2147487266" r:id="rId639"/>
    <p:sldLayoutId id="2147487267" r:id="rId640"/>
    <p:sldLayoutId id="2147487268" r:id="rId641"/>
    <p:sldLayoutId id="2147487269" r:id="rId642"/>
    <p:sldLayoutId id="2147487270" r:id="rId643"/>
    <p:sldLayoutId id="2147487271" r:id="rId644"/>
    <p:sldLayoutId id="2147487272" r:id="rId645"/>
    <p:sldLayoutId id="2147487273" r:id="rId646"/>
    <p:sldLayoutId id="2147487274" r:id="rId647"/>
    <p:sldLayoutId id="2147487275" r:id="rId648"/>
    <p:sldLayoutId id="2147487276" r:id="rId649"/>
    <p:sldLayoutId id="2147487277" r:id="rId650"/>
    <p:sldLayoutId id="2147487278" r:id="rId651"/>
    <p:sldLayoutId id="2147487279" r:id="rId652"/>
    <p:sldLayoutId id="2147487280" r:id="rId653"/>
    <p:sldLayoutId id="2147487281" r:id="rId654"/>
    <p:sldLayoutId id="2147487282" r:id="rId655"/>
    <p:sldLayoutId id="2147487283" r:id="rId656"/>
    <p:sldLayoutId id="2147487284" r:id="rId657"/>
    <p:sldLayoutId id="2147487285" r:id="rId658"/>
    <p:sldLayoutId id="2147487286" r:id="rId659"/>
    <p:sldLayoutId id="2147487287" r:id="rId660"/>
    <p:sldLayoutId id="2147487288" r:id="rId661"/>
    <p:sldLayoutId id="2147487289" r:id="rId662"/>
    <p:sldLayoutId id="2147487290" r:id="rId663"/>
    <p:sldLayoutId id="2147487291" r:id="rId664"/>
    <p:sldLayoutId id="2147487292" r:id="rId665"/>
    <p:sldLayoutId id="2147487293" r:id="rId666"/>
    <p:sldLayoutId id="2147487294" r:id="rId667"/>
    <p:sldLayoutId id="2147487295" r:id="rId668"/>
    <p:sldLayoutId id="2147487296" r:id="rId669"/>
    <p:sldLayoutId id="2147487297" r:id="rId670"/>
    <p:sldLayoutId id="2147487298" r:id="rId671"/>
    <p:sldLayoutId id="2147487299" r:id="rId672"/>
    <p:sldLayoutId id="2147487300" r:id="rId673"/>
    <p:sldLayoutId id="2147487301" r:id="rId674"/>
    <p:sldLayoutId id="2147487302" r:id="rId675"/>
    <p:sldLayoutId id="2147487303" r:id="rId676"/>
    <p:sldLayoutId id="2147487304" r:id="rId677"/>
    <p:sldLayoutId id="2147487305" r:id="rId678"/>
    <p:sldLayoutId id="2147487306" r:id="rId679"/>
    <p:sldLayoutId id="2147487307" r:id="rId680"/>
    <p:sldLayoutId id="2147487308" r:id="rId681"/>
    <p:sldLayoutId id="2147487309" r:id="rId682"/>
    <p:sldLayoutId id="2147487310" r:id="rId683"/>
    <p:sldLayoutId id="2147487311" r:id="rId684"/>
    <p:sldLayoutId id="2147487312" r:id="rId685"/>
    <p:sldLayoutId id="2147487313" r:id="rId686"/>
    <p:sldLayoutId id="2147487314" r:id="rId687"/>
    <p:sldLayoutId id="2147487315" r:id="rId688"/>
    <p:sldLayoutId id="2147487316" r:id="rId689"/>
    <p:sldLayoutId id="2147487317" r:id="rId690"/>
    <p:sldLayoutId id="2147487318" r:id="rId691"/>
    <p:sldLayoutId id="2147487319" r:id="rId692"/>
    <p:sldLayoutId id="2147487320" r:id="rId693"/>
    <p:sldLayoutId id="2147487321" r:id="rId694"/>
    <p:sldLayoutId id="2147487322" r:id="rId695"/>
    <p:sldLayoutId id="2147487323" r:id="rId696"/>
    <p:sldLayoutId id="2147487324" r:id="rId697"/>
    <p:sldLayoutId id="2147487325" r:id="rId698"/>
    <p:sldLayoutId id="2147487326" r:id="rId699"/>
    <p:sldLayoutId id="2147487327" r:id="rId700"/>
    <p:sldLayoutId id="2147487328" r:id="rId701"/>
    <p:sldLayoutId id="2147487329" r:id="rId702"/>
    <p:sldLayoutId id="2147487330" r:id="rId703"/>
    <p:sldLayoutId id="2147487331" r:id="rId704"/>
    <p:sldLayoutId id="2147487332" r:id="rId705"/>
    <p:sldLayoutId id="2147487333" r:id="rId706"/>
    <p:sldLayoutId id="2147487334" r:id="rId707"/>
    <p:sldLayoutId id="2147487335" r:id="rId708"/>
    <p:sldLayoutId id="2147487336" r:id="rId709"/>
    <p:sldLayoutId id="2147487337" r:id="rId710"/>
    <p:sldLayoutId id="2147487338" r:id="rId711"/>
    <p:sldLayoutId id="2147487339" r:id="rId712"/>
    <p:sldLayoutId id="2147487340" r:id="rId713"/>
    <p:sldLayoutId id="2147487341" r:id="rId714"/>
    <p:sldLayoutId id="2147487342" r:id="rId715"/>
    <p:sldLayoutId id="2147487343" r:id="rId716"/>
    <p:sldLayoutId id="2147487344" r:id="rId717"/>
    <p:sldLayoutId id="2147487345" r:id="rId718"/>
    <p:sldLayoutId id="2147487346" r:id="rId719"/>
    <p:sldLayoutId id="2147487347" r:id="rId720"/>
    <p:sldLayoutId id="2147487348" r:id="rId721"/>
    <p:sldLayoutId id="2147487349" r:id="rId722"/>
    <p:sldLayoutId id="2147487350" r:id="rId723"/>
    <p:sldLayoutId id="2147487351" r:id="rId724"/>
    <p:sldLayoutId id="2147487352" r:id="rId725"/>
    <p:sldLayoutId id="2147487353" r:id="rId726"/>
    <p:sldLayoutId id="2147487354" r:id="rId727"/>
    <p:sldLayoutId id="2147487355" r:id="rId728"/>
    <p:sldLayoutId id="2147487356" r:id="rId729"/>
    <p:sldLayoutId id="2147487357" r:id="rId730"/>
    <p:sldLayoutId id="2147487358" r:id="rId731"/>
    <p:sldLayoutId id="2147487359" r:id="rId732"/>
    <p:sldLayoutId id="2147487360" r:id="rId733"/>
    <p:sldLayoutId id="2147487361" r:id="rId734"/>
    <p:sldLayoutId id="2147487362" r:id="rId735"/>
    <p:sldLayoutId id="2147487363" r:id="rId736"/>
    <p:sldLayoutId id="2147487364" r:id="rId737"/>
    <p:sldLayoutId id="2147487365" r:id="rId738"/>
    <p:sldLayoutId id="2147487366" r:id="rId739"/>
    <p:sldLayoutId id="2147487367" r:id="rId740"/>
    <p:sldLayoutId id="2147487368" r:id="rId741"/>
    <p:sldLayoutId id="2147487369" r:id="rId742"/>
    <p:sldLayoutId id="2147487370" r:id="rId743"/>
    <p:sldLayoutId id="2147487371" r:id="rId744"/>
    <p:sldLayoutId id="2147487372" r:id="rId745"/>
    <p:sldLayoutId id="2147487373" r:id="rId746"/>
    <p:sldLayoutId id="2147487374" r:id="rId747"/>
    <p:sldLayoutId id="2147487375" r:id="rId748"/>
    <p:sldLayoutId id="2147487376" r:id="rId749"/>
    <p:sldLayoutId id="2147487377" r:id="rId750"/>
    <p:sldLayoutId id="2147487378" r:id="rId751"/>
    <p:sldLayoutId id="2147487379" r:id="rId752"/>
    <p:sldLayoutId id="2147487380" r:id="rId753"/>
    <p:sldLayoutId id="2147487381" r:id="rId754"/>
    <p:sldLayoutId id="2147487382" r:id="rId755"/>
    <p:sldLayoutId id="2147487383" r:id="rId756"/>
    <p:sldLayoutId id="2147487384" r:id="rId757"/>
    <p:sldLayoutId id="2147487385" r:id="rId758"/>
    <p:sldLayoutId id="2147487386" r:id="rId759"/>
    <p:sldLayoutId id="2147487387" r:id="rId760"/>
    <p:sldLayoutId id="2147487388" r:id="rId761"/>
    <p:sldLayoutId id="2147487389" r:id="rId762"/>
    <p:sldLayoutId id="2147487390" r:id="rId763"/>
    <p:sldLayoutId id="2147487391" r:id="rId764"/>
    <p:sldLayoutId id="2147487392" r:id="rId765"/>
    <p:sldLayoutId id="2147487393" r:id="rId766"/>
    <p:sldLayoutId id="2147487394" r:id="rId767"/>
    <p:sldLayoutId id="2147487395" r:id="rId768"/>
    <p:sldLayoutId id="2147487396" r:id="rId769"/>
    <p:sldLayoutId id="2147487397" r:id="rId770"/>
    <p:sldLayoutId id="2147487398" r:id="rId771"/>
    <p:sldLayoutId id="2147487399" r:id="rId772"/>
    <p:sldLayoutId id="2147487400" r:id="rId773"/>
    <p:sldLayoutId id="2147487401" r:id="rId774"/>
    <p:sldLayoutId id="2147487402" r:id="rId775"/>
    <p:sldLayoutId id="2147487403" r:id="rId776"/>
    <p:sldLayoutId id="2147487404" r:id="rId777"/>
    <p:sldLayoutId id="2147487405" r:id="rId778"/>
    <p:sldLayoutId id="2147487406" r:id="rId779"/>
    <p:sldLayoutId id="2147487407" r:id="rId780"/>
    <p:sldLayoutId id="2147487408" r:id="rId781"/>
    <p:sldLayoutId id="2147487409" r:id="rId782"/>
    <p:sldLayoutId id="2147487410" r:id="rId783"/>
    <p:sldLayoutId id="2147487411" r:id="rId784"/>
    <p:sldLayoutId id="2147487412" r:id="rId785"/>
    <p:sldLayoutId id="2147487413" r:id="rId786"/>
    <p:sldLayoutId id="2147487414" r:id="rId787"/>
    <p:sldLayoutId id="2147487415" r:id="rId788"/>
    <p:sldLayoutId id="2147487416" r:id="rId789"/>
    <p:sldLayoutId id="2147487417" r:id="rId790"/>
    <p:sldLayoutId id="2147487418" r:id="rId791"/>
    <p:sldLayoutId id="2147487419" r:id="rId792"/>
    <p:sldLayoutId id="2147487420" r:id="rId793"/>
    <p:sldLayoutId id="2147487421" r:id="rId794"/>
    <p:sldLayoutId id="2147487422" r:id="rId795"/>
    <p:sldLayoutId id="2147487423" r:id="rId796"/>
    <p:sldLayoutId id="2147487424" r:id="rId797"/>
    <p:sldLayoutId id="2147487425" r:id="rId798"/>
    <p:sldLayoutId id="2147487426" r:id="rId799"/>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544">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545">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546">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547">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548">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549">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1422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4" r:id="rId7"/>
    <p:sldLayoutId id="2147487435" r:id="rId8"/>
    <p:sldLayoutId id="2147487436" r:id="rId9"/>
    <p:sldLayoutId id="2147487437" r:id="rId10"/>
    <p:sldLayoutId id="2147487438" r:id="rId11"/>
    <p:sldLayoutId id="2147487439" r:id="rId12"/>
    <p:sldLayoutId id="2147487440" r:id="rId13"/>
    <p:sldLayoutId id="2147487441" r:id="rId14"/>
    <p:sldLayoutId id="2147487442" r:id="rId15"/>
    <p:sldLayoutId id="2147487443" r:id="rId16"/>
    <p:sldLayoutId id="2147487444" r:id="rId17"/>
    <p:sldLayoutId id="2147487445" r:id="rId18"/>
    <p:sldLayoutId id="2147487446" r:id="rId19"/>
    <p:sldLayoutId id="2147487447" r:id="rId20"/>
    <p:sldLayoutId id="2147487448" r:id="rId21"/>
    <p:sldLayoutId id="2147487449" r:id="rId22"/>
    <p:sldLayoutId id="2147487450" r:id="rId23"/>
    <p:sldLayoutId id="2147487451" r:id="rId24"/>
    <p:sldLayoutId id="2147487452" r:id="rId25"/>
    <p:sldLayoutId id="2147487453" r:id="rId26"/>
    <p:sldLayoutId id="2147487454" r:id="rId27"/>
    <p:sldLayoutId id="2147487455" r:id="rId28"/>
    <p:sldLayoutId id="2147487456" r:id="rId29"/>
    <p:sldLayoutId id="2147487457" r:id="rId30"/>
    <p:sldLayoutId id="2147487458" r:id="rId31"/>
    <p:sldLayoutId id="2147487459" r:id="rId32"/>
    <p:sldLayoutId id="2147487460" r:id="rId33"/>
    <p:sldLayoutId id="2147487461" r:id="rId34"/>
    <p:sldLayoutId id="2147487462" r:id="rId35"/>
    <p:sldLayoutId id="2147487463" r:id="rId36"/>
    <p:sldLayoutId id="2147487464" r:id="rId37"/>
    <p:sldLayoutId id="2147487465" r:id="rId38"/>
    <p:sldLayoutId id="2147487466" r:id="rId39"/>
    <p:sldLayoutId id="2147487467" r:id="rId40"/>
    <p:sldLayoutId id="2147487468" r:id="rId41"/>
    <p:sldLayoutId id="2147487469" r:id="rId42"/>
    <p:sldLayoutId id="2147487470" r:id="rId43"/>
    <p:sldLayoutId id="2147487471" r:id="rId44"/>
    <p:sldLayoutId id="2147487472" r:id="rId45"/>
    <p:sldLayoutId id="2147487473" r:id="rId46"/>
    <p:sldLayoutId id="2147487474" r:id="rId47"/>
    <p:sldLayoutId id="2147487475" r:id="rId48"/>
    <p:sldLayoutId id="2147487476" r:id="rId49"/>
    <p:sldLayoutId id="2147487477" r:id="rId50"/>
    <p:sldLayoutId id="2147487478" r:id="rId51"/>
    <p:sldLayoutId id="2147487479" r:id="rId52"/>
    <p:sldLayoutId id="2147487480" r:id="rId53"/>
    <p:sldLayoutId id="2147487481" r:id="rId54"/>
    <p:sldLayoutId id="2147487482" r:id="rId55"/>
    <p:sldLayoutId id="2147487483" r:id="rId56"/>
    <p:sldLayoutId id="2147487484" r:id="rId57"/>
    <p:sldLayoutId id="2147487485" r:id="rId58"/>
    <p:sldLayoutId id="2147487486" r:id="rId59"/>
    <p:sldLayoutId id="2147487487" r:id="rId60"/>
    <p:sldLayoutId id="2147487488" r:id="rId61"/>
    <p:sldLayoutId id="2147487489" r:id="rId62"/>
    <p:sldLayoutId id="2147487490" r:id="rId63"/>
    <p:sldLayoutId id="2147487491" r:id="rId64"/>
    <p:sldLayoutId id="2147487492" r:id="rId65"/>
    <p:sldLayoutId id="2147487493" r:id="rId66"/>
    <p:sldLayoutId id="2147487494" r:id="rId67"/>
    <p:sldLayoutId id="2147487495" r:id="rId68"/>
    <p:sldLayoutId id="2147487496" r:id="rId69"/>
    <p:sldLayoutId id="2147487497" r:id="rId70"/>
    <p:sldLayoutId id="2147487498" r:id="rId71"/>
    <p:sldLayoutId id="2147487499" r:id="rId72"/>
    <p:sldLayoutId id="2147487500" r:id="rId73"/>
    <p:sldLayoutId id="2147487501" r:id="rId74"/>
    <p:sldLayoutId id="2147487502" r:id="rId75"/>
    <p:sldLayoutId id="2147487503" r:id="rId76"/>
    <p:sldLayoutId id="2147487504" r:id="rId77"/>
    <p:sldLayoutId id="2147487505" r:id="rId78"/>
    <p:sldLayoutId id="2147487506" r:id="rId79"/>
    <p:sldLayoutId id="2147487507" r:id="rId80"/>
    <p:sldLayoutId id="2147487508" r:id="rId81"/>
    <p:sldLayoutId id="2147487509" r:id="rId82"/>
    <p:sldLayoutId id="2147487510" r:id="rId83"/>
    <p:sldLayoutId id="2147487511" r:id="rId84"/>
    <p:sldLayoutId id="2147487512" r:id="rId85"/>
    <p:sldLayoutId id="2147487513" r:id="rId86"/>
    <p:sldLayoutId id="2147487514" r:id="rId87"/>
    <p:sldLayoutId id="2147487515" r:id="rId88"/>
    <p:sldLayoutId id="2147487516" r:id="rId89"/>
    <p:sldLayoutId id="2147487517" r:id="rId90"/>
    <p:sldLayoutId id="2147487518" r:id="rId91"/>
    <p:sldLayoutId id="2147487519" r:id="rId92"/>
    <p:sldLayoutId id="2147487520" r:id="rId93"/>
    <p:sldLayoutId id="2147487521" r:id="rId94"/>
    <p:sldLayoutId id="2147487522" r:id="rId95"/>
    <p:sldLayoutId id="2147487523" r:id="rId96"/>
    <p:sldLayoutId id="2147487524" r:id="rId97"/>
    <p:sldLayoutId id="2147487525" r:id="rId98"/>
    <p:sldLayoutId id="2147487526" r:id="rId99"/>
    <p:sldLayoutId id="2147487527" r:id="rId100"/>
    <p:sldLayoutId id="2147487528" r:id="rId101"/>
    <p:sldLayoutId id="2147487529" r:id="rId102"/>
    <p:sldLayoutId id="2147487530" r:id="rId103"/>
    <p:sldLayoutId id="2147487531" r:id="rId104"/>
    <p:sldLayoutId id="2147487532" r:id="rId105"/>
    <p:sldLayoutId id="2147487533" r:id="rId106"/>
    <p:sldLayoutId id="2147487534" r:id="rId107"/>
    <p:sldLayoutId id="2147487535" r:id="rId108"/>
    <p:sldLayoutId id="2147487536" r:id="rId109"/>
    <p:sldLayoutId id="2147487537" r:id="rId110"/>
    <p:sldLayoutId id="2147487538" r:id="rId111"/>
    <p:sldLayoutId id="2147487539" r:id="rId112"/>
    <p:sldLayoutId id="2147487540" r:id="rId113"/>
    <p:sldLayoutId id="2147487541" r:id="rId114"/>
    <p:sldLayoutId id="2147487542" r:id="rId115"/>
    <p:sldLayoutId id="2147487543" r:id="rId116"/>
    <p:sldLayoutId id="2147487544" r:id="rId117"/>
    <p:sldLayoutId id="2147487545" r:id="rId118"/>
    <p:sldLayoutId id="2147487546" r:id="rId119"/>
    <p:sldLayoutId id="2147487547" r:id="rId120"/>
    <p:sldLayoutId id="2147487548" r:id="rId121"/>
    <p:sldLayoutId id="2147487549" r:id="rId122"/>
    <p:sldLayoutId id="2147487550" r:id="rId123"/>
    <p:sldLayoutId id="2147487551" r:id="rId124"/>
    <p:sldLayoutId id="2147487552" r:id="rId125"/>
    <p:sldLayoutId id="2147487553" r:id="rId126"/>
    <p:sldLayoutId id="2147487554" r:id="rId127"/>
    <p:sldLayoutId id="2147487555" r:id="rId128"/>
    <p:sldLayoutId id="2147487556" r:id="rId129"/>
    <p:sldLayoutId id="2147487557" r:id="rId130"/>
    <p:sldLayoutId id="2147487558" r:id="rId131"/>
    <p:sldLayoutId id="2147487559" r:id="rId132"/>
    <p:sldLayoutId id="2147487560" r:id="rId133"/>
    <p:sldLayoutId id="2147487561" r:id="rId134"/>
    <p:sldLayoutId id="2147487562" r:id="rId135"/>
    <p:sldLayoutId id="2147487563" r:id="rId136"/>
    <p:sldLayoutId id="2147487564" r:id="rId137"/>
    <p:sldLayoutId id="2147487565" r:id="rId138"/>
    <p:sldLayoutId id="2147487566" r:id="rId139"/>
    <p:sldLayoutId id="2147487567" r:id="rId140"/>
    <p:sldLayoutId id="2147487568" r:id="rId141"/>
    <p:sldLayoutId id="2147487569" r:id="rId142"/>
    <p:sldLayoutId id="2147487570" r:id="rId143"/>
    <p:sldLayoutId id="2147487571" r:id="rId144"/>
    <p:sldLayoutId id="2147487572" r:id="rId145"/>
    <p:sldLayoutId id="2147487573" r:id="rId146"/>
    <p:sldLayoutId id="2147487574" r:id="rId147"/>
    <p:sldLayoutId id="2147487575" r:id="rId148"/>
    <p:sldLayoutId id="2147487576" r:id="rId149"/>
    <p:sldLayoutId id="2147487577" r:id="rId150"/>
    <p:sldLayoutId id="2147487578" r:id="rId151"/>
    <p:sldLayoutId id="2147487579" r:id="rId152"/>
    <p:sldLayoutId id="2147487580" r:id="rId153"/>
    <p:sldLayoutId id="2147487581" r:id="rId154"/>
    <p:sldLayoutId id="2147487582" r:id="rId155"/>
    <p:sldLayoutId id="2147487583" r:id="rId156"/>
    <p:sldLayoutId id="2147487584" r:id="rId157"/>
    <p:sldLayoutId id="2147487585" r:id="rId158"/>
    <p:sldLayoutId id="2147487586" r:id="rId159"/>
    <p:sldLayoutId id="2147487587" r:id="rId160"/>
    <p:sldLayoutId id="2147487588" r:id="rId161"/>
    <p:sldLayoutId id="2147487589" r:id="rId162"/>
    <p:sldLayoutId id="2147487590" r:id="rId163"/>
    <p:sldLayoutId id="2147487591" r:id="rId164"/>
    <p:sldLayoutId id="2147487592" r:id="rId165"/>
    <p:sldLayoutId id="2147487593" r:id="rId166"/>
    <p:sldLayoutId id="2147487594" r:id="rId167"/>
    <p:sldLayoutId id="2147487595" r:id="rId168"/>
    <p:sldLayoutId id="2147487596" r:id="rId169"/>
    <p:sldLayoutId id="2147487597" r:id="rId170"/>
    <p:sldLayoutId id="2147487598" r:id="rId171"/>
    <p:sldLayoutId id="2147487599" r:id="rId172"/>
    <p:sldLayoutId id="2147487600" r:id="rId173"/>
    <p:sldLayoutId id="2147487601" r:id="rId174"/>
    <p:sldLayoutId id="2147487602" r:id="rId175"/>
    <p:sldLayoutId id="2147487603" r:id="rId176"/>
    <p:sldLayoutId id="2147487604" r:id="rId177"/>
    <p:sldLayoutId id="2147487605" r:id="rId178"/>
    <p:sldLayoutId id="2147487606" r:id="rId179"/>
    <p:sldLayoutId id="2147487607" r:id="rId180"/>
    <p:sldLayoutId id="2147487608" r:id="rId181"/>
    <p:sldLayoutId id="2147487609" r:id="rId182"/>
    <p:sldLayoutId id="2147487610" r:id="rId183"/>
    <p:sldLayoutId id="2147487611" r:id="rId184"/>
    <p:sldLayoutId id="2147487612" r:id="rId185"/>
    <p:sldLayoutId id="2147487613" r:id="rId186"/>
    <p:sldLayoutId id="2147487614" r:id="rId187"/>
    <p:sldLayoutId id="2147487615" r:id="rId188"/>
    <p:sldLayoutId id="2147487616" r:id="rId189"/>
    <p:sldLayoutId id="2147487617" r:id="rId190"/>
    <p:sldLayoutId id="2147487618" r:id="rId191"/>
    <p:sldLayoutId id="2147487619" r:id="rId192"/>
    <p:sldLayoutId id="2147487620" r:id="rId193"/>
    <p:sldLayoutId id="2147487621" r:id="rId194"/>
    <p:sldLayoutId id="2147487622" r:id="rId195"/>
    <p:sldLayoutId id="2147487623" r:id="rId196"/>
    <p:sldLayoutId id="2147487624" r:id="rId197"/>
    <p:sldLayoutId id="2147487625" r:id="rId198"/>
    <p:sldLayoutId id="2147487626" r:id="rId199"/>
    <p:sldLayoutId id="2147487627" r:id="rId200"/>
    <p:sldLayoutId id="2147487628" r:id="rId201"/>
    <p:sldLayoutId id="2147487629" r:id="rId202"/>
    <p:sldLayoutId id="2147487630" r:id="rId203"/>
    <p:sldLayoutId id="2147487631" r:id="rId204"/>
    <p:sldLayoutId id="2147487632" r:id="rId205"/>
    <p:sldLayoutId id="2147487633" r:id="rId206"/>
    <p:sldLayoutId id="2147487634" r:id="rId207"/>
    <p:sldLayoutId id="2147487635" r:id="rId208"/>
    <p:sldLayoutId id="2147487636" r:id="rId209"/>
    <p:sldLayoutId id="2147487637" r:id="rId210"/>
    <p:sldLayoutId id="2147487638" r:id="rId211"/>
    <p:sldLayoutId id="2147487639" r:id="rId212"/>
    <p:sldLayoutId id="2147487640" r:id="rId213"/>
    <p:sldLayoutId id="2147487641" r:id="rId214"/>
    <p:sldLayoutId id="2147487642" r:id="rId215"/>
    <p:sldLayoutId id="2147487643" r:id="rId216"/>
    <p:sldLayoutId id="2147487644" r:id="rId217"/>
    <p:sldLayoutId id="2147487645" r:id="rId218"/>
    <p:sldLayoutId id="2147487646" r:id="rId219"/>
    <p:sldLayoutId id="2147487647" r:id="rId220"/>
    <p:sldLayoutId id="2147487648" r:id="rId221"/>
    <p:sldLayoutId id="2147487649" r:id="rId222"/>
    <p:sldLayoutId id="2147487650" r:id="rId223"/>
    <p:sldLayoutId id="2147487651" r:id="rId224"/>
    <p:sldLayoutId id="2147487652" r:id="rId225"/>
    <p:sldLayoutId id="2147487653" r:id="rId226"/>
    <p:sldLayoutId id="2147487654" r:id="rId227"/>
    <p:sldLayoutId id="2147487655" r:id="rId228"/>
    <p:sldLayoutId id="2147487656" r:id="rId229"/>
    <p:sldLayoutId id="2147487657" r:id="rId230"/>
    <p:sldLayoutId id="2147487658" r:id="rId231"/>
    <p:sldLayoutId id="2147487659" r:id="rId232"/>
    <p:sldLayoutId id="2147487660" r:id="rId233"/>
    <p:sldLayoutId id="2147487661" r:id="rId234"/>
    <p:sldLayoutId id="2147487662" r:id="rId235"/>
    <p:sldLayoutId id="2147487663" r:id="rId236"/>
    <p:sldLayoutId id="2147487664" r:id="rId237"/>
    <p:sldLayoutId id="2147487665" r:id="rId238"/>
    <p:sldLayoutId id="2147487666" r:id="rId239"/>
    <p:sldLayoutId id="2147487667" r:id="rId240"/>
    <p:sldLayoutId id="2147487668" r:id="rId241"/>
    <p:sldLayoutId id="2147487669" r:id="rId242"/>
    <p:sldLayoutId id="2147487670" r:id="rId243"/>
    <p:sldLayoutId id="2147487671" r:id="rId244"/>
    <p:sldLayoutId id="2147487672" r:id="rId245"/>
    <p:sldLayoutId id="2147487673" r:id="rId246"/>
    <p:sldLayoutId id="2147487674" r:id="rId247"/>
    <p:sldLayoutId id="2147487675" r:id="rId248"/>
    <p:sldLayoutId id="2147487676" r:id="rId249"/>
    <p:sldLayoutId id="2147487677" r:id="rId250"/>
    <p:sldLayoutId id="2147487678" r:id="rId251"/>
    <p:sldLayoutId id="2147487679" r:id="rId252"/>
    <p:sldLayoutId id="2147487680" r:id="rId253"/>
    <p:sldLayoutId id="2147487681" r:id="rId254"/>
    <p:sldLayoutId id="2147487682" r:id="rId255"/>
    <p:sldLayoutId id="2147487683" r:id="rId256"/>
    <p:sldLayoutId id="2147487684" r:id="rId257"/>
    <p:sldLayoutId id="2147487685" r:id="rId258"/>
    <p:sldLayoutId id="2147487686" r:id="rId259"/>
    <p:sldLayoutId id="2147487687" r:id="rId260"/>
    <p:sldLayoutId id="2147487688" r:id="rId261"/>
    <p:sldLayoutId id="2147487689" r:id="rId262"/>
    <p:sldLayoutId id="2147487690" r:id="rId263"/>
    <p:sldLayoutId id="2147487691" r:id="rId264"/>
    <p:sldLayoutId id="2147487692" r:id="rId265"/>
    <p:sldLayoutId id="2147487693" r:id="rId266"/>
    <p:sldLayoutId id="2147487694" r:id="rId267"/>
    <p:sldLayoutId id="2147487695" r:id="rId268"/>
    <p:sldLayoutId id="2147487696" r:id="rId269"/>
    <p:sldLayoutId id="2147487697" r:id="rId270"/>
    <p:sldLayoutId id="2147487698" r:id="rId271"/>
    <p:sldLayoutId id="2147487699" r:id="rId272"/>
    <p:sldLayoutId id="2147487700" r:id="rId273"/>
    <p:sldLayoutId id="2147487701" r:id="rId274"/>
    <p:sldLayoutId id="2147487702" r:id="rId275"/>
    <p:sldLayoutId id="2147487703" r:id="rId276"/>
    <p:sldLayoutId id="2147487704" r:id="rId277"/>
    <p:sldLayoutId id="2147487705" r:id="rId278"/>
    <p:sldLayoutId id="2147487706" r:id="rId279"/>
    <p:sldLayoutId id="2147487707" r:id="rId280"/>
    <p:sldLayoutId id="2147487708" r:id="rId281"/>
    <p:sldLayoutId id="2147487709" r:id="rId282"/>
    <p:sldLayoutId id="2147487710" r:id="rId283"/>
    <p:sldLayoutId id="2147487711" r:id="rId284"/>
    <p:sldLayoutId id="2147487712" r:id="rId285"/>
    <p:sldLayoutId id="2147487713" r:id="rId286"/>
    <p:sldLayoutId id="2147487714" r:id="rId287"/>
    <p:sldLayoutId id="2147487715" r:id="rId288"/>
    <p:sldLayoutId id="2147487716" r:id="rId289"/>
    <p:sldLayoutId id="2147487717" r:id="rId290"/>
    <p:sldLayoutId id="2147487718" r:id="rId291"/>
    <p:sldLayoutId id="2147487719" r:id="rId292"/>
    <p:sldLayoutId id="2147487720" r:id="rId293"/>
    <p:sldLayoutId id="2147487721" r:id="rId294"/>
    <p:sldLayoutId id="2147487722" r:id="rId295"/>
    <p:sldLayoutId id="2147487723" r:id="rId296"/>
    <p:sldLayoutId id="2147487724" r:id="rId297"/>
    <p:sldLayoutId id="2147487725" r:id="rId298"/>
    <p:sldLayoutId id="2147487726" r:id="rId299"/>
    <p:sldLayoutId id="2147487727" r:id="rId300"/>
    <p:sldLayoutId id="2147487728" r:id="rId301"/>
    <p:sldLayoutId id="2147487729" r:id="rId302"/>
    <p:sldLayoutId id="2147487730" r:id="rId303"/>
    <p:sldLayoutId id="2147487731" r:id="rId304"/>
    <p:sldLayoutId id="2147487732" r:id="rId305"/>
    <p:sldLayoutId id="2147487733" r:id="rId306"/>
    <p:sldLayoutId id="2147487734" r:id="rId307"/>
    <p:sldLayoutId id="2147487735" r:id="rId308"/>
    <p:sldLayoutId id="2147487736" r:id="rId309"/>
    <p:sldLayoutId id="2147487737" r:id="rId310"/>
    <p:sldLayoutId id="2147487738" r:id="rId311"/>
    <p:sldLayoutId id="2147487739" r:id="rId312"/>
    <p:sldLayoutId id="2147487740" r:id="rId313"/>
    <p:sldLayoutId id="2147487741" r:id="rId314"/>
    <p:sldLayoutId id="2147487742" r:id="rId315"/>
    <p:sldLayoutId id="2147487743" r:id="rId316"/>
    <p:sldLayoutId id="2147487744" r:id="rId317"/>
    <p:sldLayoutId id="2147487745" r:id="rId318"/>
    <p:sldLayoutId id="2147487746" r:id="rId319"/>
    <p:sldLayoutId id="2147487747" r:id="rId320"/>
    <p:sldLayoutId id="2147487748" r:id="rId321"/>
    <p:sldLayoutId id="2147487749" r:id="rId322"/>
    <p:sldLayoutId id="2147487750" r:id="rId323"/>
    <p:sldLayoutId id="2147487751" r:id="rId324"/>
    <p:sldLayoutId id="2147487752" r:id="rId325"/>
    <p:sldLayoutId id="2147487753" r:id="rId326"/>
    <p:sldLayoutId id="2147487754" r:id="rId327"/>
    <p:sldLayoutId id="2147487755" r:id="rId328"/>
    <p:sldLayoutId id="2147487756" r:id="rId329"/>
    <p:sldLayoutId id="2147487757" r:id="rId330"/>
    <p:sldLayoutId id="2147487758" r:id="rId331"/>
    <p:sldLayoutId id="2147487759" r:id="rId332"/>
    <p:sldLayoutId id="2147487760" r:id="rId333"/>
    <p:sldLayoutId id="2147487761" r:id="rId334"/>
    <p:sldLayoutId id="2147487762" r:id="rId335"/>
    <p:sldLayoutId id="2147487763" r:id="rId336"/>
    <p:sldLayoutId id="2147487764" r:id="rId337"/>
    <p:sldLayoutId id="2147487765" r:id="rId338"/>
    <p:sldLayoutId id="2147487766" r:id="rId339"/>
    <p:sldLayoutId id="2147487767" r:id="rId340"/>
    <p:sldLayoutId id="2147487768" r:id="rId341"/>
    <p:sldLayoutId id="2147487769" r:id="rId342"/>
    <p:sldLayoutId id="2147487770" r:id="rId343"/>
    <p:sldLayoutId id="2147487771" r:id="rId344"/>
    <p:sldLayoutId id="2147487772" r:id="rId345"/>
    <p:sldLayoutId id="2147487773" r:id="rId346"/>
    <p:sldLayoutId id="2147487774" r:id="rId347"/>
    <p:sldLayoutId id="2147487775" r:id="rId348"/>
    <p:sldLayoutId id="2147487776" r:id="rId349"/>
    <p:sldLayoutId id="2147487777" r:id="rId350"/>
    <p:sldLayoutId id="2147487778" r:id="rId351"/>
    <p:sldLayoutId id="2147487779" r:id="rId352"/>
    <p:sldLayoutId id="2147487780" r:id="rId353"/>
    <p:sldLayoutId id="2147487781" r:id="rId354"/>
    <p:sldLayoutId id="2147487782" r:id="rId355"/>
    <p:sldLayoutId id="2147487783" r:id="rId356"/>
    <p:sldLayoutId id="2147487784" r:id="rId357"/>
    <p:sldLayoutId id="2147487785" r:id="rId358"/>
    <p:sldLayoutId id="2147487786" r:id="rId359"/>
    <p:sldLayoutId id="2147487787" r:id="rId360"/>
    <p:sldLayoutId id="2147487788" r:id="rId361"/>
    <p:sldLayoutId id="2147487789" r:id="rId362"/>
    <p:sldLayoutId id="2147487790" r:id="rId363"/>
    <p:sldLayoutId id="2147487791" r:id="rId364"/>
    <p:sldLayoutId id="2147487792" r:id="rId365"/>
    <p:sldLayoutId id="2147487793" r:id="rId366"/>
    <p:sldLayoutId id="2147487794" r:id="rId367"/>
    <p:sldLayoutId id="2147487795" r:id="rId368"/>
    <p:sldLayoutId id="2147487796" r:id="rId369"/>
    <p:sldLayoutId id="2147487797" r:id="rId370"/>
    <p:sldLayoutId id="2147487798" r:id="rId371"/>
    <p:sldLayoutId id="2147487799" r:id="rId372"/>
    <p:sldLayoutId id="2147487800" r:id="rId373"/>
    <p:sldLayoutId id="2147487801" r:id="rId374"/>
    <p:sldLayoutId id="2147487802" r:id="rId375"/>
    <p:sldLayoutId id="2147487803" r:id="rId376"/>
    <p:sldLayoutId id="2147487804" r:id="rId377"/>
    <p:sldLayoutId id="2147487805" r:id="rId378"/>
    <p:sldLayoutId id="2147487806" r:id="rId379"/>
    <p:sldLayoutId id="2147487807" r:id="rId380"/>
    <p:sldLayoutId id="2147487808" r:id="rId381"/>
    <p:sldLayoutId id="2147487809" r:id="rId382"/>
    <p:sldLayoutId id="2147487810" r:id="rId383"/>
    <p:sldLayoutId id="2147487811" r:id="rId384"/>
    <p:sldLayoutId id="2147487812" r:id="rId385"/>
    <p:sldLayoutId id="2147487813" r:id="rId386"/>
    <p:sldLayoutId id="2147487814" r:id="rId387"/>
    <p:sldLayoutId id="2147487815" r:id="rId388"/>
    <p:sldLayoutId id="2147487816" r:id="rId389"/>
    <p:sldLayoutId id="2147487817" r:id="rId390"/>
    <p:sldLayoutId id="2147487818" r:id="rId391"/>
    <p:sldLayoutId id="2147487819" r:id="rId392"/>
    <p:sldLayoutId id="2147487820" r:id="rId393"/>
    <p:sldLayoutId id="2147487821" r:id="rId394"/>
    <p:sldLayoutId id="2147487822" r:id="rId395"/>
    <p:sldLayoutId id="2147487823" r:id="rId396"/>
    <p:sldLayoutId id="2147487824" r:id="rId397"/>
    <p:sldLayoutId id="2147487825" r:id="rId398"/>
    <p:sldLayoutId id="2147487826" r:id="rId399"/>
    <p:sldLayoutId id="2147487827" r:id="rId400"/>
    <p:sldLayoutId id="2147487828" r:id="rId401"/>
    <p:sldLayoutId id="2147487829" r:id="rId402"/>
    <p:sldLayoutId id="2147487830" r:id="rId403"/>
    <p:sldLayoutId id="2147487831" r:id="rId404"/>
    <p:sldLayoutId id="2147487832" r:id="rId405"/>
    <p:sldLayoutId id="2147487833" r:id="rId406"/>
    <p:sldLayoutId id="2147487834" r:id="rId407"/>
    <p:sldLayoutId id="2147487835" r:id="rId408"/>
    <p:sldLayoutId id="2147487836" r:id="rId409"/>
    <p:sldLayoutId id="2147487837" r:id="rId410"/>
    <p:sldLayoutId id="2147487838" r:id="rId411"/>
    <p:sldLayoutId id="2147487839" r:id="rId412"/>
    <p:sldLayoutId id="2147487840" r:id="rId413"/>
    <p:sldLayoutId id="2147487841" r:id="rId414"/>
    <p:sldLayoutId id="2147487842" r:id="rId415"/>
    <p:sldLayoutId id="2147487843" r:id="rId416"/>
    <p:sldLayoutId id="2147487844" r:id="rId417"/>
    <p:sldLayoutId id="2147487845" r:id="rId418"/>
    <p:sldLayoutId id="2147487846" r:id="rId419"/>
    <p:sldLayoutId id="2147487847" r:id="rId420"/>
    <p:sldLayoutId id="2147487848" r:id="rId421"/>
    <p:sldLayoutId id="2147487849" r:id="rId422"/>
    <p:sldLayoutId id="2147487850" r:id="rId423"/>
    <p:sldLayoutId id="2147487851" r:id="rId424"/>
    <p:sldLayoutId id="2147487852" r:id="rId425"/>
    <p:sldLayoutId id="2147487853" r:id="rId426"/>
    <p:sldLayoutId id="2147487854" r:id="rId427"/>
    <p:sldLayoutId id="2147487855" r:id="rId428"/>
    <p:sldLayoutId id="2147487856" r:id="rId429"/>
    <p:sldLayoutId id="2147487857" r:id="rId430"/>
    <p:sldLayoutId id="2147487858" r:id="rId431"/>
    <p:sldLayoutId id="2147487859" r:id="rId432"/>
    <p:sldLayoutId id="2147487860" r:id="rId433"/>
    <p:sldLayoutId id="2147487861" r:id="rId434"/>
    <p:sldLayoutId id="2147487862" r:id="rId435"/>
    <p:sldLayoutId id="2147487863" r:id="rId436"/>
    <p:sldLayoutId id="2147487864" r:id="rId437"/>
    <p:sldLayoutId id="2147487865" r:id="rId438"/>
    <p:sldLayoutId id="2147487866" r:id="rId439"/>
    <p:sldLayoutId id="2147487867" r:id="rId440"/>
    <p:sldLayoutId id="2147487868" r:id="rId441"/>
    <p:sldLayoutId id="2147487869" r:id="rId442"/>
    <p:sldLayoutId id="2147487870" r:id="rId443"/>
    <p:sldLayoutId id="2147487871" r:id="rId444"/>
    <p:sldLayoutId id="2147487872" r:id="rId445"/>
    <p:sldLayoutId id="2147487873" r:id="rId446"/>
    <p:sldLayoutId id="2147487874" r:id="rId447"/>
    <p:sldLayoutId id="2147487875" r:id="rId448"/>
    <p:sldLayoutId id="2147487876" r:id="rId449"/>
    <p:sldLayoutId id="2147487877" r:id="rId450"/>
    <p:sldLayoutId id="2147487878" r:id="rId451"/>
    <p:sldLayoutId id="2147487879" r:id="rId452"/>
    <p:sldLayoutId id="2147487880" r:id="rId453"/>
    <p:sldLayoutId id="2147487881" r:id="rId454"/>
    <p:sldLayoutId id="2147487882" r:id="rId455"/>
    <p:sldLayoutId id="2147487883" r:id="rId456"/>
    <p:sldLayoutId id="2147487884" r:id="rId457"/>
    <p:sldLayoutId id="2147487885" r:id="rId458"/>
    <p:sldLayoutId id="2147487886" r:id="rId459"/>
    <p:sldLayoutId id="2147487887" r:id="rId460"/>
    <p:sldLayoutId id="2147487888" r:id="rId461"/>
    <p:sldLayoutId id="2147487889" r:id="rId462"/>
    <p:sldLayoutId id="2147487890" r:id="rId463"/>
    <p:sldLayoutId id="2147487891" r:id="rId464"/>
    <p:sldLayoutId id="2147487892" r:id="rId465"/>
    <p:sldLayoutId id="2147487893" r:id="rId466"/>
    <p:sldLayoutId id="2147487894" r:id="rId467"/>
    <p:sldLayoutId id="2147487895" r:id="rId468"/>
    <p:sldLayoutId id="2147487896" r:id="rId469"/>
    <p:sldLayoutId id="2147487897" r:id="rId470"/>
    <p:sldLayoutId id="2147487898" r:id="rId471"/>
    <p:sldLayoutId id="2147487899" r:id="rId472"/>
    <p:sldLayoutId id="2147487900" r:id="rId473"/>
    <p:sldLayoutId id="2147487901" r:id="rId474"/>
    <p:sldLayoutId id="2147487902" r:id="rId475"/>
    <p:sldLayoutId id="2147487903" r:id="rId476"/>
    <p:sldLayoutId id="2147487904" r:id="rId477"/>
    <p:sldLayoutId id="2147487905" r:id="rId478"/>
    <p:sldLayoutId id="2147487906" r:id="rId479"/>
    <p:sldLayoutId id="2147487907" r:id="rId480"/>
    <p:sldLayoutId id="2147487908" r:id="rId481"/>
    <p:sldLayoutId id="2147487909" r:id="rId482"/>
    <p:sldLayoutId id="2147487910" r:id="rId483"/>
    <p:sldLayoutId id="2147487911" r:id="rId484"/>
    <p:sldLayoutId id="2147487912" r:id="rId485"/>
    <p:sldLayoutId id="2147487913" r:id="rId486"/>
    <p:sldLayoutId id="2147487914" r:id="rId487"/>
    <p:sldLayoutId id="2147487915" r:id="rId488"/>
    <p:sldLayoutId id="2147487916" r:id="rId489"/>
    <p:sldLayoutId id="2147487917" r:id="rId490"/>
    <p:sldLayoutId id="2147487918" r:id="rId491"/>
    <p:sldLayoutId id="2147487919" r:id="rId492"/>
    <p:sldLayoutId id="2147487920" r:id="rId493"/>
    <p:sldLayoutId id="2147487921" r:id="rId494"/>
    <p:sldLayoutId id="2147487922" r:id="rId495"/>
    <p:sldLayoutId id="2147487923" r:id="rId496"/>
    <p:sldLayoutId id="2147487924" r:id="rId497"/>
    <p:sldLayoutId id="2147487925" r:id="rId498"/>
    <p:sldLayoutId id="2147487926" r:id="rId499"/>
    <p:sldLayoutId id="2147487927" r:id="rId500"/>
    <p:sldLayoutId id="2147487928" r:id="rId501"/>
    <p:sldLayoutId id="2147487929" r:id="rId502"/>
    <p:sldLayoutId id="2147487930" r:id="rId503"/>
    <p:sldLayoutId id="2147487931" r:id="rId504"/>
    <p:sldLayoutId id="2147487932" r:id="rId505"/>
    <p:sldLayoutId id="2147487933" r:id="rId506"/>
    <p:sldLayoutId id="2147487934" r:id="rId507"/>
    <p:sldLayoutId id="2147487935" r:id="rId508"/>
    <p:sldLayoutId id="2147487936" r:id="rId509"/>
    <p:sldLayoutId id="2147487937" r:id="rId510"/>
    <p:sldLayoutId id="2147487938" r:id="rId511"/>
    <p:sldLayoutId id="2147487939" r:id="rId512"/>
    <p:sldLayoutId id="2147487940" r:id="rId513"/>
    <p:sldLayoutId id="2147487941" r:id="rId514"/>
    <p:sldLayoutId id="2147487942" r:id="rId515"/>
    <p:sldLayoutId id="2147487943" r:id="rId516"/>
    <p:sldLayoutId id="2147487944" r:id="rId517"/>
    <p:sldLayoutId id="2147487945" r:id="rId518"/>
    <p:sldLayoutId id="2147487946" r:id="rId519"/>
    <p:sldLayoutId id="2147487947" r:id="rId520"/>
    <p:sldLayoutId id="2147487948" r:id="rId521"/>
    <p:sldLayoutId id="2147487949" r:id="rId522"/>
    <p:sldLayoutId id="2147487950" r:id="rId523"/>
    <p:sldLayoutId id="2147487951" r:id="rId524"/>
    <p:sldLayoutId id="2147487952" r:id="rId525"/>
    <p:sldLayoutId id="2147487953" r:id="rId526"/>
    <p:sldLayoutId id="2147487954" r:id="rId527"/>
    <p:sldLayoutId id="2147487955" r:id="rId528"/>
    <p:sldLayoutId id="2147487956" r:id="rId529"/>
    <p:sldLayoutId id="2147487957" r:id="rId530"/>
    <p:sldLayoutId id="2147487958" r:id="rId531"/>
    <p:sldLayoutId id="2147487959" r:id="rId532"/>
    <p:sldLayoutId id="2147487960" r:id="rId533"/>
    <p:sldLayoutId id="2147487961" r:id="rId534"/>
    <p:sldLayoutId id="2147487962" r:id="rId535"/>
    <p:sldLayoutId id="2147487963" r:id="rId536"/>
    <p:sldLayoutId id="2147487964" r:id="rId537"/>
    <p:sldLayoutId id="2147487965" r:id="rId538"/>
    <p:sldLayoutId id="2147487966" r:id="rId539"/>
    <p:sldLayoutId id="2147487967" r:id="rId540"/>
    <p:sldLayoutId id="2147487968" r:id="rId541"/>
    <p:sldLayoutId id="2147487969" r:id="rId542"/>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73"/>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74"/>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72"/>
            <p:extLst>
              <p:ext uri="{DAA4B4D4-6D71-4841-9C94-3DE7FCFB9230}">
                <p14:media xmlns:p14="http://schemas.microsoft.com/office/powerpoint/2010/main" r:embed="rId571"/>
              </p:ext>
            </p:extLst>
          </p:nvPr>
        </p:nvPicPr>
        <p:blipFill>
          <a:blip r:embed="rId575"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6"/>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7"/>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8"/>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9"/>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4030073867"/>
      </p:ext>
    </p:extLst>
  </p:cSld>
  <p:clrMap bg1="lt1" tx1="dk1" bg2="lt2" tx2="dk2" accent1="accent1" accent2="accent2" accent3="accent3" accent4="accent4" accent5="accent5" accent6="accent6" hlink="hlink" folHlink="folHlink"/>
  <p:sldLayoutIdLst>
    <p:sldLayoutId id="2147487971" r:id="rId1"/>
    <p:sldLayoutId id="2147487972" r:id="rId2"/>
    <p:sldLayoutId id="2147487973" r:id="rId3"/>
    <p:sldLayoutId id="2147487974" r:id="rId4"/>
    <p:sldLayoutId id="2147487975" r:id="rId5"/>
    <p:sldLayoutId id="2147487976" r:id="rId6"/>
    <p:sldLayoutId id="2147487977" r:id="rId7"/>
    <p:sldLayoutId id="2147487978" r:id="rId8"/>
    <p:sldLayoutId id="2147487979" r:id="rId9"/>
    <p:sldLayoutId id="2147487980" r:id="rId10"/>
    <p:sldLayoutId id="2147487981" r:id="rId11"/>
    <p:sldLayoutId id="2147487982" r:id="rId12"/>
    <p:sldLayoutId id="2147487983" r:id="rId13"/>
    <p:sldLayoutId id="2147487984" r:id="rId14"/>
    <p:sldLayoutId id="2147487985" r:id="rId15"/>
    <p:sldLayoutId id="2147487986" r:id="rId16"/>
    <p:sldLayoutId id="2147487987" r:id="rId17"/>
    <p:sldLayoutId id="2147487988" r:id="rId18"/>
    <p:sldLayoutId id="2147487989" r:id="rId19"/>
    <p:sldLayoutId id="2147487990" r:id="rId20"/>
    <p:sldLayoutId id="2147487991" r:id="rId21"/>
    <p:sldLayoutId id="2147487992" r:id="rId22"/>
    <p:sldLayoutId id="2147487993" r:id="rId23"/>
    <p:sldLayoutId id="2147487994" r:id="rId24"/>
    <p:sldLayoutId id="2147487995" r:id="rId25"/>
    <p:sldLayoutId id="2147487996" r:id="rId26"/>
    <p:sldLayoutId id="2147487997" r:id="rId27"/>
    <p:sldLayoutId id="2147487998" r:id="rId28"/>
    <p:sldLayoutId id="2147487999" r:id="rId29"/>
    <p:sldLayoutId id="2147488000" r:id="rId30"/>
    <p:sldLayoutId id="2147488001" r:id="rId31"/>
    <p:sldLayoutId id="2147488002" r:id="rId32"/>
    <p:sldLayoutId id="2147488003" r:id="rId33"/>
    <p:sldLayoutId id="2147488004" r:id="rId34"/>
    <p:sldLayoutId id="2147488005" r:id="rId35"/>
    <p:sldLayoutId id="2147488006" r:id="rId36"/>
    <p:sldLayoutId id="2147488007" r:id="rId37"/>
    <p:sldLayoutId id="2147488008" r:id="rId38"/>
    <p:sldLayoutId id="2147488009" r:id="rId39"/>
    <p:sldLayoutId id="2147488010" r:id="rId40"/>
    <p:sldLayoutId id="2147488011" r:id="rId41"/>
    <p:sldLayoutId id="2147488012" r:id="rId42"/>
    <p:sldLayoutId id="2147488013" r:id="rId43"/>
    <p:sldLayoutId id="2147488014" r:id="rId44"/>
    <p:sldLayoutId id="2147488015" r:id="rId45"/>
    <p:sldLayoutId id="2147488016" r:id="rId46"/>
    <p:sldLayoutId id="2147488017" r:id="rId47"/>
    <p:sldLayoutId id="2147488018" r:id="rId48"/>
    <p:sldLayoutId id="2147488019" r:id="rId49"/>
    <p:sldLayoutId id="2147488020" r:id="rId50"/>
    <p:sldLayoutId id="2147488021" r:id="rId51"/>
    <p:sldLayoutId id="2147488022" r:id="rId52"/>
    <p:sldLayoutId id="2147488023" r:id="rId53"/>
    <p:sldLayoutId id="2147488024" r:id="rId54"/>
    <p:sldLayoutId id="2147488025" r:id="rId55"/>
    <p:sldLayoutId id="2147488026" r:id="rId56"/>
    <p:sldLayoutId id="2147488027" r:id="rId57"/>
    <p:sldLayoutId id="2147488028" r:id="rId58"/>
    <p:sldLayoutId id="2147488029" r:id="rId59"/>
    <p:sldLayoutId id="2147488030" r:id="rId60"/>
    <p:sldLayoutId id="2147488031" r:id="rId61"/>
    <p:sldLayoutId id="2147488032" r:id="rId62"/>
    <p:sldLayoutId id="2147488033" r:id="rId63"/>
    <p:sldLayoutId id="2147488034" r:id="rId64"/>
    <p:sldLayoutId id="2147488035" r:id="rId65"/>
    <p:sldLayoutId id="2147488036" r:id="rId66"/>
    <p:sldLayoutId id="2147488037" r:id="rId67"/>
    <p:sldLayoutId id="2147488038" r:id="rId68"/>
    <p:sldLayoutId id="2147488039" r:id="rId69"/>
    <p:sldLayoutId id="2147488040" r:id="rId70"/>
    <p:sldLayoutId id="2147488041" r:id="rId71"/>
    <p:sldLayoutId id="2147488042" r:id="rId72"/>
    <p:sldLayoutId id="2147488043" r:id="rId73"/>
    <p:sldLayoutId id="2147488044" r:id="rId74"/>
    <p:sldLayoutId id="2147488045" r:id="rId75"/>
    <p:sldLayoutId id="2147488046" r:id="rId76"/>
    <p:sldLayoutId id="2147488047" r:id="rId77"/>
    <p:sldLayoutId id="2147488048" r:id="rId78"/>
    <p:sldLayoutId id="2147488049" r:id="rId79"/>
    <p:sldLayoutId id="2147488050" r:id="rId80"/>
    <p:sldLayoutId id="2147488051" r:id="rId81"/>
    <p:sldLayoutId id="2147488052" r:id="rId82"/>
    <p:sldLayoutId id="2147488053" r:id="rId83"/>
    <p:sldLayoutId id="2147488054" r:id="rId84"/>
    <p:sldLayoutId id="2147488055" r:id="rId85"/>
    <p:sldLayoutId id="2147488056" r:id="rId86"/>
    <p:sldLayoutId id="2147488057" r:id="rId87"/>
    <p:sldLayoutId id="2147488058" r:id="rId88"/>
    <p:sldLayoutId id="2147488059" r:id="rId89"/>
    <p:sldLayoutId id="2147488060" r:id="rId90"/>
    <p:sldLayoutId id="2147488061" r:id="rId91"/>
    <p:sldLayoutId id="2147488062" r:id="rId92"/>
    <p:sldLayoutId id="2147488063" r:id="rId93"/>
    <p:sldLayoutId id="2147488064" r:id="rId94"/>
    <p:sldLayoutId id="2147488065" r:id="rId95"/>
    <p:sldLayoutId id="2147488066" r:id="rId96"/>
    <p:sldLayoutId id="2147488067" r:id="rId97"/>
    <p:sldLayoutId id="2147488068" r:id="rId98"/>
    <p:sldLayoutId id="2147488069" r:id="rId99"/>
    <p:sldLayoutId id="2147488070" r:id="rId100"/>
    <p:sldLayoutId id="2147488071" r:id="rId101"/>
    <p:sldLayoutId id="2147488072" r:id="rId102"/>
    <p:sldLayoutId id="2147488073" r:id="rId103"/>
    <p:sldLayoutId id="2147488074" r:id="rId104"/>
    <p:sldLayoutId id="2147488075" r:id="rId105"/>
    <p:sldLayoutId id="2147488076" r:id="rId106"/>
    <p:sldLayoutId id="2147488077" r:id="rId107"/>
    <p:sldLayoutId id="2147488078" r:id="rId108"/>
    <p:sldLayoutId id="2147488079" r:id="rId109"/>
    <p:sldLayoutId id="2147488080" r:id="rId110"/>
    <p:sldLayoutId id="2147488081" r:id="rId111"/>
    <p:sldLayoutId id="2147488082" r:id="rId112"/>
    <p:sldLayoutId id="2147488083" r:id="rId113"/>
    <p:sldLayoutId id="2147488084" r:id="rId114"/>
    <p:sldLayoutId id="2147488085" r:id="rId115"/>
    <p:sldLayoutId id="2147488086" r:id="rId116"/>
    <p:sldLayoutId id="2147488087" r:id="rId117"/>
    <p:sldLayoutId id="2147488088" r:id="rId118"/>
    <p:sldLayoutId id="2147488089" r:id="rId119"/>
    <p:sldLayoutId id="2147488090" r:id="rId120"/>
    <p:sldLayoutId id="2147488091" r:id="rId121"/>
    <p:sldLayoutId id="2147488092" r:id="rId122"/>
    <p:sldLayoutId id="2147488093" r:id="rId123"/>
    <p:sldLayoutId id="2147488094" r:id="rId124"/>
    <p:sldLayoutId id="2147488095" r:id="rId125"/>
    <p:sldLayoutId id="2147488096" r:id="rId126"/>
    <p:sldLayoutId id="2147488097" r:id="rId127"/>
    <p:sldLayoutId id="2147488098" r:id="rId128"/>
    <p:sldLayoutId id="2147488099" r:id="rId129"/>
    <p:sldLayoutId id="2147488100" r:id="rId130"/>
    <p:sldLayoutId id="2147488101" r:id="rId131"/>
    <p:sldLayoutId id="2147488102" r:id="rId132"/>
    <p:sldLayoutId id="2147488103" r:id="rId133"/>
    <p:sldLayoutId id="2147488104" r:id="rId134"/>
    <p:sldLayoutId id="2147488105" r:id="rId135"/>
    <p:sldLayoutId id="2147488106" r:id="rId136"/>
    <p:sldLayoutId id="2147488107" r:id="rId137"/>
    <p:sldLayoutId id="2147488108" r:id="rId138"/>
    <p:sldLayoutId id="2147488109" r:id="rId139"/>
    <p:sldLayoutId id="2147488110" r:id="rId140"/>
    <p:sldLayoutId id="2147488111" r:id="rId141"/>
    <p:sldLayoutId id="2147488112" r:id="rId142"/>
    <p:sldLayoutId id="2147488113" r:id="rId143"/>
    <p:sldLayoutId id="2147488114" r:id="rId144"/>
    <p:sldLayoutId id="2147488115" r:id="rId145"/>
    <p:sldLayoutId id="2147488116" r:id="rId146"/>
    <p:sldLayoutId id="2147488117" r:id="rId147"/>
    <p:sldLayoutId id="2147488118" r:id="rId148"/>
    <p:sldLayoutId id="2147488119" r:id="rId149"/>
    <p:sldLayoutId id="2147488120" r:id="rId150"/>
    <p:sldLayoutId id="2147488121" r:id="rId151"/>
    <p:sldLayoutId id="2147488122" r:id="rId152"/>
    <p:sldLayoutId id="2147488123" r:id="rId153"/>
    <p:sldLayoutId id="2147488124" r:id="rId154"/>
    <p:sldLayoutId id="2147488125" r:id="rId155"/>
    <p:sldLayoutId id="2147488126" r:id="rId156"/>
    <p:sldLayoutId id="2147488127" r:id="rId157"/>
    <p:sldLayoutId id="2147488128" r:id="rId158"/>
    <p:sldLayoutId id="2147488129" r:id="rId159"/>
    <p:sldLayoutId id="2147488130" r:id="rId160"/>
    <p:sldLayoutId id="2147488131" r:id="rId161"/>
    <p:sldLayoutId id="2147488132" r:id="rId162"/>
    <p:sldLayoutId id="2147488133" r:id="rId163"/>
    <p:sldLayoutId id="2147488134" r:id="rId164"/>
    <p:sldLayoutId id="2147488135" r:id="rId165"/>
    <p:sldLayoutId id="2147488136" r:id="rId166"/>
    <p:sldLayoutId id="2147488137" r:id="rId167"/>
    <p:sldLayoutId id="2147488138" r:id="rId168"/>
    <p:sldLayoutId id="2147488139" r:id="rId169"/>
    <p:sldLayoutId id="2147488140" r:id="rId170"/>
    <p:sldLayoutId id="2147488141" r:id="rId171"/>
    <p:sldLayoutId id="2147488142" r:id="rId172"/>
    <p:sldLayoutId id="2147488143" r:id="rId173"/>
    <p:sldLayoutId id="2147488144" r:id="rId174"/>
    <p:sldLayoutId id="2147488145" r:id="rId175"/>
    <p:sldLayoutId id="2147488146" r:id="rId176"/>
    <p:sldLayoutId id="2147488147" r:id="rId177"/>
    <p:sldLayoutId id="2147488148" r:id="rId178"/>
    <p:sldLayoutId id="2147488149" r:id="rId179"/>
    <p:sldLayoutId id="2147488150" r:id="rId180"/>
    <p:sldLayoutId id="2147488151" r:id="rId181"/>
    <p:sldLayoutId id="2147488152" r:id="rId182"/>
    <p:sldLayoutId id="2147488153" r:id="rId183"/>
    <p:sldLayoutId id="2147488154" r:id="rId184"/>
    <p:sldLayoutId id="2147488155" r:id="rId185"/>
    <p:sldLayoutId id="2147488156" r:id="rId186"/>
    <p:sldLayoutId id="2147488157" r:id="rId187"/>
    <p:sldLayoutId id="2147488158" r:id="rId188"/>
    <p:sldLayoutId id="2147488159" r:id="rId189"/>
    <p:sldLayoutId id="2147488160" r:id="rId190"/>
    <p:sldLayoutId id="2147488161" r:id="rId191"/>
    <p:sldLayoutId id="2147488162" r:id="rId192"/>
    <p:sldLayoutId id="2147488163" r:id="rId193"/>
    <p:sldLayoutId id="2147488164" r:id="rId194"/>
    <p:sldLayoutId id="2147488165" r:id="rId195"/>
    <p:sldLayoutId id="2147488166" r:id="rId196"/>
    <p:sldLayoutId id="2147488167" r:id="rId197"/>
    <p:sldLayoutId id="2147488168" r:id="rId198"/>
    <p:sldLayoutId id="2147488169" r:id="rId199"/>
    <p:sldLayoutId id="2147488170" r:id="rId200"/>
    <p:sldLayoutId id="2147488171" r:id="rId201"/>
    <p:sldLayoutId id="2147488172" r:id="rId202"/>
    <p:sldLayoutId id="2147488173" r:id="rId203"/>
    <p:sldLayoutId id="2147488174" r:id="rId204"/>
    <p:sldLayoutId id="2147488175" r:id="rId205"/>
    <p:sldLayoutId id="2147488176" r:id="rId206"/>
    <p:sldLayoutId id="2147488177" r:id="rId207"/>
    <p:sldLayoutId id="2147488178" r:id="rId208"/>
    <p:sldLayoutId id="2147488179" r:id="rId209"/>
    <p:sldLayoutId id="2147488180" r:id="rId210"/>
    <p:sldLayoutId id="2147488181" r:id="rId211"/>
    <p:sldLayoutId id="2147488182" r:id="rId212"/>
    <p:sldLayoutId id="2147488183" r:id="rId213"/>
    <p:sldLayoutId id="2147488184" r:id="rId214"/>
    <p:sldLayoutId id="2147488185" r:id="rId215"/>
    <p:sldLayoutId id="2147488186" r:id="rId216"/>
    <p:sldLayoutId id="2147488187" r:id="rId217"/>
    <p:sldLayoutId id="2147488188" r:id="rId218"/>
    <p:sldLayoutId id="2147488189" r:id="rId219"/>
    <p:sldLayoutId id="2147488190" r:id="rId220"/>
    <p:sldLayoutId id="2147488191" r:id="rId221"/>
    <p:sldLayoutId id="2147488192" r:id="rId222"/>
    <p:sldLayoutId id="2147488193" r:id="rId223"/>
    <p:sldLayoutId id="2147488194" r:id="rId224"/>
    <p:sldLayoutId id="2147488195" r:id="rId225"/>
    <p:sldLayoutId id="2147488196" r:id="rId226"/>
    <p:sldLayoutId id="2147488197" r:id="rId227"/>
    <p:sldLayoutId id="2147488198" r:id="rId228"/>
    <p:sldLayoutId id="2147488199" r:id="rId229"/>
    <p:sldLayoutId id="2147488200" r:id="rId230"/>
    <p:sldLayoutId id="2147488201" r:id="rId231"/>
    <p:sldLayoutId id="2147488202" r:id="rId232"/>
    <p:sldLayoutId id="2147488203" r:id="rId233"/>
    <p:sldLayoutId id="2147488204" r:id="rId234"/>
    <p:sldLayoutId id="2147488205" r:id="rId235"/>
    <p:sldLayoutId id="2147488206" r:id="rId236"/>
    <p:sldLayoutId id="2147488207" r:id="rId237"/>
    <p:sldLayoutId id="2147488208" r:id="rId238"/>
    <p:sldLayoutId id="2147488209" r:id="rId239"/>
    <p:sldLayoutId id="2147488210" r:id="rId240"/>
    <p:sldLayoutId id="2147488211" r:id="rId241"/>
    <p:sldLayoutId id="2147488212" r:id="rId242"/>
    <p:sldLayoutId id="2147488213" r:id="rId243"/>
    <p:sldLayoutId id="2147488214" r:id="rId244"/>
    <p:sldLayoutId id="2147488215" r:id="rId245"/>
    <p:sldLayoutId id="2147488216" r:id="rId246"/>
    <p:sldLayoutId id="2147488217" r:id="rId247"/>
    <p:sldLayoutId id="2147488218" r:id="rId248"/>
    <p:sldLayoutId id="2147488219" r:id="rId249"/>
    <p:sldLayoutId id="2147488220" r:id="rId250"/>
    <p:sldLayoutId id="2147488221" r:id="rId251"/>
    <p:sldLayoutId id="2147488222" r:id="rId252"/>
    <p:sldLayoutId id="2147488223" r:id="rId253"/>
    <p:sldLayoutId id="2147488224" r:id="rId254"/>
    <p:sldLayoutId id="2147488225" r:id="rId255"/>
    <p:sldLayoutId id="2147488226" r:id="rId256"/>
    <p:sldLayoutId id="2147488227" r:id="rId257"/>
    <p:sldLayoutId id="2147488228" r:id="rId258"/>
    <p:sldLayoutId id="2147488229" r:id="rId259"/>
    <p:sldLayoutId id="2147488230" r:id="rId260"/>
    <p:sldLayoutId id="2147488231" r:id="rId261"/>
    <p:sldLayoutId id="2147488232" r:id="rId262"/>
    <p:sldLayoutId id="2147488233" r:id="rId263"/>
    <p:sldLayoutId id="2147488234" r:id="rId264"/>
    <p:sldLayoutId id="2147488235" r:id="rId265"/>
    <p:sldLayoutId id="2147488236" r:id="rId266"/>
    <p:sldLayoutId id="2147488237" r:id="rId267"/>
    <p:sldLayoutId id="2147488238" r:id="rId268"/>
    <p:sldLayoutId id="2147488239" r:id="rId269"/>
    <p:sldLayoutId id="2147488240" r:id="rId270"/>
    <p:sldLayoutId id="2147488241" r:id="rId271"/>
    <p:sldLayoutId id="2147488242" r:id="rId272"/>
    <p:sldLayoutId id="2147488243" r:id="rId273"/>
    <p:sldLayoutId id="2147488244" r:id="rId274"/>
    <p:sldLayoutId id="2147488245" r:id="rId275"/>
    <p:sldLayoutId id="2147488246" r:id="rId276"/>
    <p:sldLayoutId id="2147488247" r:id="rId277"/>
    <p:sldLayoutId id="2147488248" r:id="rId278"/>
    <p:sldLayoutId id="2147488249" r:id="rId279"/>
    <p:sldLayoutId id="2147488250" r:id="rId280"/>
    <p:sldLayoutId id="2147488251" r:id="rId281"/>
    <p:sldLayoutId id="2147488252" r:id="rId282"/>
    <p:sldLayoutId id="2147488253" r:id="rId283"/>
    <p:sldLayoutId id="2147488254" r:id="rId284"/>
    <p:sldLayoutId id="2147488255" r:id="rId285"/>
    <p:sldLayoutId id="2147488256" r:id="rId286"/>
    <p:sldLayoutId id="2147488257" r:id="rId287"/>
    <p:sldLayoutId id="2147488258" r:id="rId288"/>
    <p:sldLayoutId id="2147488259" r:id="rId289"/>
    <p:sldLayoutId id="2147488260" r:id="rId290"/>
    <p:sldLayoutId id="2147488261" r:id="rId291"/>
    <p:sldLayoutId id="2147488262" r:id="rId292"/>
    <p:sldLayoutId id="2147488263" r:id="rId293"/>
    <p:sldLayoutId id="2147488264" r:id="rId294"/>
    <p:sldLayoutId id="2147488265" r:id="rId295"/>
    <p:sldLayoutId id="2147488266" r:id="rId296"/>
    <p:sldLayoutId id="2147488267" r:id="rId297"/>
    <p:sldLayoutId id="2147488268" r:id="rId298"/>
    <p:sldLayoutId id="2147488269" r:id="rId299"/>
    <p:sldLayoutId id="2147488270" r:id="rId300"/>
    <p:sldLayoutId id="2147488271" r:id="rId301"/>
    <p:sldLayoutId id="2147488272" r:id="rId302"/>
    <p:sldLayoutId id="2147488273" r:id="rId303"/>
    <p:sldLayoutId id="2147488274" r:id="rId304"/>
    <p:sldLayoutId id="2147488275" r:id="rId305"/>
    <p:sldLayoutId id="2147488276" r:id="rId306"/>
    <p:sldLayoutId id="2147488277" r:id="rId307"/>
    <p:sldLayoutId id="2147488278" r:id="rId308"/>
    <p:sldLayoutId id="2147488279" r:id="rId309"/>
    <p:sldLayoutId id="2147488280" r:id="rId310"/>
    <p:sldLayoutId id="2147488281" r:id="rId311"/>
    <p:sldLayoutId id="2147488282" r:id="rId312"/>
    <p:sldLayoutId id="2147488283" r:id="rId313"/>
    <p:sldLayoutId id="2147488284" r:id="rId314"/>
    <p:sldLayoutId id="2147488285" r:id="rId315"/>
    <p:sldLayoutId id="2147488286" r:id="rId316"/>
    <p:sldLayoutId id="2147488287" r:id="rId317"/>
    <p:sldLayoutId id="2147488288" r:id="rId318"/>
    <p:sldLayoutId id="2147488289" r:id="rId319"/>
    <p:sldLayoutId id="2147488290" r:id="rId320"/>
    <p:sldLayoutId id="2147488291" r:id="rId321"/>
    <p:sldLayoutId id="2147488292" r:id="rId322"/>
    <p:sldLayoutId id="2147488293" r:id="rId323"/>
    <p:sldLayoutId id="2147488294" r:id="rId324"/>
    <p:sldLayoutId id="2147488295" r:id="rId325"/>
    <p:sldLayoutId id="2147488296" r:id="rId326"/>
    <p:sldLayoutId id="2147488297" r:id="rId327"/>
    <p:sldLayoutId id="2147488298" r:id="rId328"/>
    <p:sldLayoutId id="2147488299" r:id="rId329"/>
    <p:sldLayoutId id="2147488300" r:id="rId330"/>
    <p:sldLayoutId id="2147488301" r:id="rId331"/>
    <p:sldLayoutId id="2147488302" r:id="rId332"/>
    <p:sldLayoutId id="2147488303" r:id="rId333"/>
    <p:sldLayoutId id="2147488304" r:id="rId334"/>
    <p:sldLayoutId id="2147488305" r:id="rId335"/>
    <p:sldLayoutId id="2147488306" r:id="rId336"/>
    <p:sldLayoutId id="2147488307" r:id="rId337"/>
    <p:sldLayoutId id="2147488308" r:id="rId338"/>
    <p:sldLayoutId id="2147488309" r:id="rId339"/>
    <p:sldLayoutId id="2147488310" r:id="rId340"/>
    <p:sldLayoutId id="2147488311" r:id="rId341"/>
    <p:sldLayoutId id="2147488312" r:id="rId342"/>
    <p:sldLayoutId id="2147488313" r:id="rId343"/>
    <p:sldLayoutId id="2147488314" r:id="rId344"/>
    <p:sldLayoutId id="2147488315" r:id="rId345"/>
    <p:sldLayoutId id="2147488316" r:id="rId346"/>
    <p:sldLayoutId id="2147488317" r:id="rId347"/>
    <p:sldLayoutId id="2147488318" r:id="rId348"/>
    <p:sldLayoutId id="2147488319" r:id="rId349"/>
    <p:sldLayoutId id="2147488320" r:id="rId350"/>
    <p:sldLayoutId id="2147488321" r:id="rId351"/>
    <p:sldLayoutId id="2147488322" r:id="rId352"/>
    <p:sldLayoutId id="2147488323" r:id="rId353"/>
    <p:sldLayoutId id="2147488324" r:id="rId354"/>
    <p:sldLayoutId id="2147488325" r:id="rId355"/>
    <p:sldLayoutId id="2147488326" r:id="rId356"/>
    <p:sldLayoutId id="2147488327" r:id="rId357"/>
    <p:sldLayoutId id="2147488328" r:id="rId358"/>
    <p:sldLayoutId id="2147488329" r:id="rId359"/>
    <p:sldLayoutId id="2147488330" r:id="rId360"/>
    <p:sldLayoutId id="2147488331" r:id="rId361"/>
    <p:sldLayoutId id="2147488332" r:id="rId362"/>
    <p:sldLayoutId id="2147488333" r:id="rId363"/>
    <p:sldLayoutId id="2147488334" r:id="rId364"/>
    <p:sldLayoutId id="2147488335" r:id="rId365"/>
    <p:sldLayoutId id="2147488336" r:id="rId366"/>
    <p:sldLayoutId id="2147488337" r:id="rId367"/>
    <p:sldLayoutId id="2147488338" r:id="rId368"/>
    <p:sldLayoutId id="2147488339" r:id="rId369"/>
    <p:sldLayoutId id="2147488340" r:id="rId370"/>
    <p:sldLayoutId id="2147488341" r:id="rId371"/>
    <p:sldLayoutId id="2147488342" r:id="rId372"/>
    <p:sldLayoutId id="2147488343" r:id="rId373"/>
    <p:sldLayoutId id="2147488344" r:id="rId374"/>
    <p:sldLayoutId id="2147488345" r:id="rId375"/>
    <p:sldLayoutId id="2147488346" r:id="rId376"/>
    <p:sldLayoutId id="2147488347" r:id="rId377"/>
    <p:sldLayoutId id="2147488348" r:id="rId378"/>
    <p:sldLayoutId id="2147488349" r:id="rId379"/>
    <p:sldLayoutId id="2147488350" r:id="rId380"/>
    <p:sldLayoutId id="2147488351" r:id="rId381"/>
    <p:sldLayoutId id="2147488352" r:id="rId382"/>
    <p:sldLayoutId id="2147488353" r:id="rId383"/>
    <p:sldLayoutId id="2147488354" r:id="rId384"/>
    <p:sldLayoutId id="2147488355" r:id="rId385"/>
    <p:sldLayoutId id="2147488356" r:id="rId386"/>
    <p:sldLayoutId id="2147488357" r:id="rId387"/>
    <p:sldLayoutId id="2147488358" r:id="rId388"/>
    <p:sldLayoutId id="2147488359" r:id="rId389"/>
    <p:sldLayoutId id="2147488360" r:id="rId390"/>
    <p:sldLayoutId id="2147488361" r:id="rId391"/>
    <p:sldLayoutId id="2147488362" r:id="rId392"/>
    <p:sldLayoutId id="2147488363" r:id="rId393"/>
    <p:sldLayoutId id="2147488364" r:id="rId394"/>
    <p:sldLayoutId id="2147488365" r:id="rId395"/>
    <p:sldLayoutId id="2147488366" r:id="rId396"/>
    <p:sldLayoutId id="2147488367" r:id="rId397"/>
    <p:sldLayoutId id="2147488368" r:id="rId398"/>
    <p:sldLayoutId id="2147488369" r:id="rId399"/>
    <p:sldLayoutId id="2147488370" r:id="rId400"/>
    <p:sldLayoutId id="2147488371" r:id="rId401"/>
    <p:sldLayoutId id="2147488372" r:id="rId402"/>
    <p:sldLayoutId id="2147488373" r:id="rId403"/>
    <p:sldLayoutId id="2147488374" r:id="rId404"/>
    <p:sldLayoutId id="2147488375" r:id="rId405"/>
    <p:sldLayoutId id="2147488376" r:id="rId406"/>
    <p:sldLayoutId id="2147488377" r:id="rId407"/>
    <p:sldLayoutId id="2147488378" r:id="rId408"/>
    <p:sldLayoutId id="2147488379" r:id="rId409"/>
    <p:sldLayoutId id="2147488380" r:id="rId410"/>
    <p:sldLayoutId id="2147488381" r:id="rId411"/>
    <p:sldLayoutId id="2147488382" r:id="rId412"/>
    <p:sldLayoutId id="2147488383" r:id="rId413"/>
    <p:sldLayoutId id="2147488384" r:id="rId414"/>
    <p:sldLayoutId id="2147488385" r:id="rId415"/>
    <p:sldLayoutId id="2147488386" r:id="rId416"/>
    <p:sldLayoutId id="2147488387" r:id="rId417"/>
    <p:sldLayoutId id="2147488388" r:id="rId418"/>
    <p:sldLayoutId id="2147488389" r:id="rId419"/>
    <p:sldLayoutId id="2147488390" r:id="rId420"/>
    <p:sldLayoutId id="2147488391" r:id="rId421"/>
    <p:sldLayoutId id="2147488392" r:id="rId422"/>
    <p:sldLayoutId id="2147488393" r:id="rId423"/>
    <p:sldLayoutId id="2147488394" r:id="rId424"/>
    <p:sldLayoutId id="2147488395" r:id="rId425"/>
    <p:sldLayoutId id="2147488396" r:id="rId426"/>
    <p:sldLayoutId id="2147488397" r:id="rId427"/>
    <p:sldLayoutId id="2147488398" r:id="rId428"/>
    <p:sldLayoutId id="2147488399" r:id="rId429"/>
    <p:sldLayoutId id="2147488400" r:id="rId430"/>
    <p:sldLayoutId id="2147488401" r:id="rId431"/>
    <p:sldLayoutId id="2147488402" r:id="rId432"/>
    <p:sldLayoutId id="2147488403" r:id="rId433"/>
    <p:sldLayoutId id="2147488404" r:id="rId434"/>
    <p:sldLayoutId id="2147488405" r:id="rId435"/>
    <p:sldLayoutId id="2147488406" r:id="rId436"/>
    <p:sldLayoutId id="2147488407" r:id="rId437"/>
    <p:sldLayoutId id="2147488408" r:id="rId438"/>
    <p:sldLayoutId id="2147488409" r:id="rId439"/>
    <p:sldLayoutId id="2147488410" r:id="rId440"/>
    <p:sldLayoutId id="2147488411" r:id="rId441"/>
    <p:sldLayoutId id="2147488412" r:id="rId442"/>
    <p:sldLayoutId id="2147488413" r:id="rId443"/>
    <p:sldLayoutId id="2147488414" r:id="rId444"/>
    <p:sldLayoutId id="2147488415" r:id="rId445"/>
    <p:sldLayoutId id="2147488416" r:id="rId446"/>
    <p:sldLayoutId id="2147488417" r:id="rId447"/>
    <p:sldLayoutId id="2147488418" r:id="rId448"/>
    <p:sldLayoutId id="2147488419" r:id="rId449"/>
    <p:sldLayoutId id="2147488420" r:id="rId450"/>
    <p:sldLayoutId id="2147488421" r:id="rId451"/>
    <p:sldLayoutId id="2147488422" r:id="rId452"/>
    <p:sldLayoutId id="2147488423" r:id="rId453"/>
    <p:sldLayoutId id="2147488424" r:id="rId454"/>
    <p:sldLayoutId id="2147488425" r:id="rId455"/>
    <p:sldLayoutId id="2147488426" r:id="rId456"/>
    <p:sldLayoutId id="2147488427" r:id="rId457"/>
    <p:sldLayoutId id="2147488428" r:id="rId458"/>
    <p:sldLayoutId id="2147488429" r:id="rId459"/>
    <p:sldLayoutId id="2147488430" r:id="rId460"/>
    <p:sldLayoutId id="2147488431" r:id="rId461"/>
    <p:sldLayoutId id="2147488432" r:id="rId462"/>
    <p:sldLayoutId id="2147488433" r:id="rId463"/>
    <p:sldLayoutId id="2147488434" r:id="rId464"/>
    <p:sldLayoutId id="2147488435" r:id="rId465"/>
    <p:sldLayoutId id="2147488436" r:id="rId466"/>
    <p:sldLayoutId id="2147488437" r:id="rId467"/>
    <p:sldLayoutId id="2147488438" r:id="rId468"/>
    <p:sldLayoutId id="2147488439" r:id="rId469"/>
    <p:sldLayoutId id="2147488440" r:id="rId470"/>
    <p:sldLayoutId id="2147488441" r:id="rId471"/>
    <p:sldLayoutId id="2147488442" r:id="rId472"/>
    <p:sldLayoutId id="2147488443" r:id="rId473"/>
    <p:sldLayoutId id="2147488444" r:id="rId474"/>
    <p:sldLayoutId id="2147488445" r:id="rId475"/>
    <p:sldLayoutId id="2147488446" r:id="rId476"/>
    <p:sldLayoutId id="2147488447" r:id="rId477"/>
    <p:sldLayoutId id="2147488448" r:id="rId478"/>
    <p:sldLayoutId id="2147488449" r:id="rId479"/>
    <p:sldLayoutId id="2147488450" r:id="rId480"/>
    <p:sldLayoutId id="2147488451" r:id="rId481"/>
    <p:sldLayoutId id="2147488452" r:id="rId482"/>
    <p:sldLayoutId id="2147488453" r:id="rId483"/>
    <p:sldLayoutId id="2147488454" r:id="rId484"/>
    <p:sldLayoutId id="2147488455" r:id="rId485"/>
    <p:sldLayoutId id="2147488456" r:id="rId486"/>
    <p:sldLayoutId id="2147488457" r:id="rId487"/>
    <p:sldLayoutId id="2147488458" r:id="rId488"/>
    <p:sldLayoutId id="2147488459" r:id="rId489"/>
    <p:sldLayoutId id="2147488460" r:id="rId490"/>
    <p:sldLayoutId id="2147488461" r:id="rId491"/>
    <p:sldLayoutId id="2147488462" r:id="rId492"/>
    <p:sldLayoutId id="2147488463" r:id="rId493"/>
    <p:sldLayoutId id="2147488464" r:id="rId494"/>
    <p:sldLayoutId id="2147488465" r:id="rId495"/>
    <p:sldLayoutId id="2147488466" r:id="rId496"/>
    <p:sldLayoutId id="2147488467" r:id="rId497"/>
    <p:sldLayoutId id="2147488468" r:id="rId498"/>
    <p:sldLayoutId id="2147488469" r:id="rId499"/>
    <p:sldLayoutId id="2147488470" r:id="rId500"/>
    <p:sldLayoutId id="2147488471" r:id="rId501"/>
    <p:sldLayoutId id="2147488472" r:id="rId502"/>
    <p:sldLayoutId id="2147488473" r:id="rId503"/>
    <p:sldLayoutId id="2147488474" r:id="rId504"/>
    <p:sldLayoutId id="2147488475" r:id="rId505"/>
    <p:sldLayoutId id="2147488476" r:id="rId506"/>
    <p:sldLayoutId id="2147488477" r:id="rId507"/>
    <p:sldLayoutId id="2147488478" r:id="rId508"/>
    <p:sldLayoutId id="2147488479" r:id="rId509"/>
    <p:sldLayoutId id="2147488480" r:id="rId510"/>
    <p:sldLayoutId id="2147488481" r:id="rId511"/>
    <p:sldLayoutId id="2147488482" r:id="rId512"/>
    <p:sldLayoutId id="2147488483" r:id="rId513"/>
    <p:sldLayoutId id="2147488484" r:id="rId514"/>
    <p:sldLayoutId id="2147488485" r:id="rId515"/>
    <p:sldLayoutId id="2147488486" r:id="rId516"/>
    <p:sldLayoutId id="2147488487" r:id="rId517"/>
    <p:sldLayoutId id="2147488488" r:id="rId518"/>
    <p:sldLayoutId id="2147488489" r:id="rId519"/>
    <p:sldLayoutId id="2147488490" r:id="rId520"/>
    <p:sldLayoutId id="2147488491" r:id="rId521"/>
    <p:sldLayoutId id="2147488492" r:id="rId522"/>
    <p:sldLayoutId id="2147488493" r:id="rId523"/>
    <p:sldLayoutId id="2147488494" r:id="rId524"/>
    <p:sldLayoutId id="2147488495" r:id="rId525"/>
    <p:sldLayoutId id="2147488496" r:id="rId526"/>
    <p:sldLayoutId id="2147488497" r:id="rId527"/>
    <p:sldLayoutId id="2147488498" r:id="rId528"/>
    <p:sldLayoutId id="2147488499" r:id="rId529"/>
    <p:sldLayoutId id="2147488500" r:id="rId530"/>
    <p:sldLayoutId id="2147488501" r:id="rId531"/>
    <p:sldLayoutId id="2147488502" r:id="rId532"/>
    <p:sldLayoutId id="2147488503" r:id="rId533"/>
    <p:sldLayoutId id="2147488504" r:id="rId534"/>
    <p:sldLayoutId id="2147488505" r:id="rId535"/>
    <p:sldLayoutId id="2147488506" r:id="rId536"/>
    <p:sldLayoutId id="2147488507" r:id="rId537"/>
    <p:sldLayoutId id="2147488508" r:id="rId538"/>
    <p:sldLayoutId id="2147488509" r:id="rId539"/>
    <p:sldLayoutId id="2147488510" r:id="rId540"/>
    <p:sldLayoutId id="2147488511" r:id="rId541"/>
    <p:sldLayoutId id="2147488512" r:id="rId542"/>
    <p:sldLayoutId id="2147488513" r:id="rId543"/>
    <p:sldLayoutId id="2147488514" r:id="rId544"/>
    <p:sldLayoutId id="2147488515" r:id="rId545"/>
    <p:sldLayoutId id="2147488516" r:id="rId546"/>
    <p:sldLayoutId id="2147488517" r:id="rId547"/>
    <p:sldLayoutId id="2147488518" r:id="rId548"/>
    <p:sldLayoutId id="2147488519" r:id="rId549"/>
    <p:sldLayoutId id="2147488520" r:id="rId550"/>
    <p:sldLayoutId id="2147488521" r:id="rId551"/>
    <p:sldLayoutId id="2147488522" r:id="rId552"/>
    <p:sldLayoutId id="2147488523" r:id="rId553"/>
    <p:sldLayoutId id="2147488524" r:id="rId554"/>
    <p:sldLayoutId id="2147488525" r:id="rId555"/>
    <p:sldLayoutId id="2147488526" r:id="rId556"/>
    <p:sldLayoutId id="2147488527" r:id="rId557"/>
    <p:sldLayoutId id="2147488528" r:id="rId558"/>
    <p:sldLayoutId id="2147488529" r:id="rId559"/>
    <p:sldLayoutId id="2147488530" r:id="rId560"/>
    <p:sldLayoutId id="2147488531" r:id="rId561"/>
    <p:sldLayoutId id="2147488532" r:id="rId562"/>
    <p:sldLayoutId id="2147488533" r:id="rId563"/>
    <p:sldLayoutId id="2147488534" r:id="rId564"/>
    <p:sldLayoutId id="2147488535" r:id="rId565"/>
    <p:sldLayoutId id="2147488536" r:id="rId566"/>
    <p:sldLayoutId id="2147488537" r:id="rId567"/>
    <p:sldLayoutId id="2147488538" r:id="rId568"/>
    <p:sldLayoutId id="2147488539" r:id="rId569"/>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3.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838.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5.png"/><Relationship Id="rId7"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982.xml"/><Relationship Id="rId6" Type="http://schemas.openxmlformats.org/officeDocument/2006/relationships/image" Target="../media/image30.png"/><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1.png"/><Relationship Id="rId7"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Layout" Target="../slideLayouts/slideLayout7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0.png"/><Relationship Id="rId9" Type="http://schemas.openxmlformats.org/officeDocument/2006/relationships/image" Target="../media/image51.wmf"/></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18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19.png"/><Relationship Id="rId3" Type="http://schemas.openxmlformats.org/officeDocument/2006/relationships/image" Target="../media/image54.png"/><Relationship Id="rId21" Type="http://schemas.openxmlformats.org/officeDocument/2006/relationships/image" Target="../media/image30.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25.png"/><Relationship Id="rId1" Type="http://schemas.openxmlformats.org/officeDocument/2006/relationships/slideLayout" Target="../slideLayouts/slideLayout218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2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20.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image" Target="../media/image20.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image" Target="../media/image19.png"/><Relationship Id="rId2" Type="http://schemas.openxmlformats.org/officeDocument/2006/relationships/tags" Target="../tags/tag32.xml"/><Relationship Id="rId16" Type="http://schemas.openxmlformats.org/officeDocument/2006/relationships/slideLayout" Target="../slideLayouts/slideLayout543.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19" Type="http://schemas.openxmlformats.org/officeDocument/2006/relationships/image" Target="../media/image25.pn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69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697.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1.jpeg"/><Relationship Id="rId1" Type="http://schemas.openxmlformats.org/officeDocument/2006/relationships/slideLayout" Target="../slideLayouts/slideLayout2239.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image" Target="../media/image20.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image" Target="../media/image19.png"/><Relationship Id="rId2" Type="http://schemas.openxmlformats.org/officeDocument/2006/relationships/tags" Target="../tags/tag47.xml"/><Relationship Id="rId16" Type="http://schemas.openxmlformats.org/officeDocument/2006/relationships/slideLayout" Target="../slideLayouts/slideLayout543.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tags" Target="../tags/tag60.xml"/><Relationship Id="rId10" Type="http://schemas.openxmlformats.org/officeDocument/2006/relationships/tags" Target="../tags/tag55.xml"/><Relationship Id="rId19" Type="http://schemas.openxmlformats.org/officeDocument/2006/relationships/image" Target="../media/image25.pn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38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77.png"/><Relationship Id="rId4" Type="http://schemas.openxmlformats.org/officeDocument/2006/relationships/image" Target="../media/image37.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84.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82.xml"/><Relationship Id="rId7" Type="http://schemas.openxmlformats.org/officeDocument/2006/relationships/image" Target="../media/image40.png"/><Relationship Id="rId2" Type="http://schemas.openxmlformats.org/officeDocument/2006/relationships/tags" Target="../tags/tag61.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79.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9.png"/><Relationship Id="rId2" Type="http://schemas.openxmlformats.org/officeDocument/2006/relationships/tags" Target="../tags/tag2.xml"/><Relationship Id="rId16" Type="http://schemas.openxmlformats.org/officeDocument/2006/relationships/slideLayout" Target="../slideLayouts/slideLayout543.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982.xml"/><Relationship Id="rId1" Type="http://schemas.openxmlformats.org/officeDocument/2006/relationships/tags" Target="../tags/tag62.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4380.xml"/><Relationship Id="rId5" Type="http://schemas.openxmlformats.org/officeDocument/2006/relationships/image" Target="../media/image75.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09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09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20.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19.png"/><Relationship Id="rId2" Type="http://schemas.openxmlformats.org/officeDocument/2006/relationships/tags" Target="../tags/tag17.xml"/><Relationship Id="rId16" Type="http://schemas.openxmlformats.org/officeDocument/2006/relationships/slideLayout" Target="../slideLayouts/slideLayout543.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tags" Target="../tags/tag30.xml"/><Relationship Id="rId10" Type="http://schemas.openxmlformats.org/officeDocument/2006/relationships/tags" Target="../tags/tag25.xml"/><Relationship Id="rId19" Type="http://schemas.openxmlformats.org/officeDocument/2006/relationships/image" Target="../media/image25.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69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8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a:t>
            </a:fld>
            <a:endParaRPr lang="en-US">
              <a:solidFill>
                <a:prstClr val="black">
                  <a:tint val="75000"/>
                </a:prstClr>
              </a:solidFill>
            </a:endParaRPr>
          </a:p>
        </p:txBody>
      </p:sp>
      <p:sp>
        <p:nvSpPr>
          <p:cNvPr id="3" name="TextBox 2"/>
          <p:cNvSpPr txBox="1"/>
          <p:nvPr/>
        </p:nvSpPr>
        <p:spPr>
          <a:xfrm>
            <a:off x="1680882" y="1331259"/>
            <a:ext cx="8552330" cy="923330"/>
          </a:xfrm>
          <a:prstGeom prst="rect">
            <a:avLst/>
          </a:prstGeom>
          <a:noFill/>
        </p:spPr>
        <p:txBody>
          <a:bodyPr wrap="square" rtlCol="0">
            <a:spAutoFit/>
          </a:bodyPr>
          <a:lstStyle/>
          <a:p>
            <a:endParaRPr lang="en-US" dirty="0" smtClean="0"/>
          </a:p>
          <a:p>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024" y="0"/>
            <a:ext cx="72345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9720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518515" y="-2490190"/>
            <a:ext cx="6456186" cy="11223840"/>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309282" y="2633345"/>
            <a:ext cx="907676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T</a:t>
            </a:r>
            <a:r>
              <a:rPr lang="vi-VN" sz="2400" b="1" i="1" dirty="0" smtClean="0">
                <a:solidFill>
                  <a:srgbClr val="FF0000"/>
                </a:solidFill>
                <a:latin typeface="#9Slide03 Arima Madurai Black" panose="00000A00000000000000" pitchFamily="2" charset="0"/>
                <a:cs typeface="#9Slide03 Arima Madurai Black" panose="00000A00000000000000" pitchFamily="2" charset="0"/>
              </a:rPr>
              <a:t>ruyền </a:t>
            </a:r>
            <a:r>
              <a:rPr lang="vi-VN" sz="2400" b="1" i="1" dirty="0">
                <a:solidFill>
                  <a:srgbClr val="FF0000"/>
                </a:solidFill>
                <a:latin typeface="#9Slide03 Arima Madurai Black" panose="00000A00000000000000" pitchFamily="2" charset="0"/>
                <a:cs typeface="#9Slide03 Arima Madurai Black" panose="00000A00000000000000" pitchFamily="2" charset="0"/>
              </a:rPr>
              <a:t>thống gia đình, dòng </a:t>
            </a:r>
            <a:r>
              <a:rPr lang="vi-VN" sz="2400" b="1" i="1" dirty="0" smtClean="0">
                <a:solidFill>
                  <a:srgbClr val="FF0000"/>
                </a:solidFill>
                <a:latin typeface="#9Slide03 Arima Madurai Black" panose="00000A00000000000000" pitchFamily="2" charset="0"/>
                <a:cs typeface="#9Slide03 Arima Madurai Black" panose="00000A00000000000000" pitchFamily="2" charset="0"/>
              </a:rPr>
              <a:t>họ</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vi-VN" sz="2400" b="1" i="1" dirty="0" smtClean="0">
                <a:solidFill>
                  <a:srgbClr val="FF0000"/>
                </a:solidFill>
                <a:latin typeface="#9Slide03 Arima Madurai Black" panose="00000A00000000000000" pitchFamily="2" charset="0"/>
                <a:cs typeface="#9Slide03 Arima Madurai Black" panose="00000A00000000000000" pitchFamily="2" charset="0"/>
              </a:rPr>
              <a:t>là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những</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giá</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trị</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tốt</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đẹp</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mà</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gia</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đình</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dòng</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họ</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đã</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tạo</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ra</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được</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giữ</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gìn</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phát</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huy</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từ</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thế</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hệ</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này</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sang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thế</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hệ</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b="1" i="1" dirty="0" err="1" smtClean="0">
                <a:solidFill>
                  <a:srgbClr val="FF0000"/>
                </a:solidFill>
                <a:latin typeface="#9Slide03 Arima Madurai Black" panose="00000A00000000000000" pitchFamily="2" charset="0"/>
                <a:cs typeface="#9Slide03 Arima Madurai Black" panose="00000A00000000000000" pitchFamily="2" charset="0"/>
              </a:rPr>
              <a:t>khác</a:t>
            </a:r>
            <a:r>
              <a:rPr lang="en-US" sz="2400" b="1" i="1" dirty="0" smtClean="0">
                <a:solidFill>
                  <a:srgbClr val="FF0000"/>
                </a:solidFill>
                <a:latin typeface="#9Slide03 Arima Madurai Black" panose="00000A00000000000000" pitchFamily="2" charset="0"/>
                <a:cs typeface="#9Slide03 Arima Madurai Black" panose="00000A00000000000000" pitchFamily="2" charset="0"/>
              </a:rPr>
              <a:t>.</a:t>
            </a:r>
            <a:endParaRPr lang="en-US" altLang="en-US" sz="2400" b="1" kern="0" dirty="0" smtClean="0">
              <a:solidFill>
                <a:srgbClr val="000000"/>
              </a:solidFill>
            </a:endParaRPr>
          </a:p>
        </p:txBody>
      </p:sp>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3" name="Text Box 6"/>
          <p:cNvSpPr txBox="1">
            <a:spLocks noChangeArrowheads="1"/>
          </p:cNvSpPr>
          <p:nvPr/>
        </p:nvSpPr>
        <p:spPr bwMode="auto">
          <a:xfrm>
            <a:off x="1584545" y="4159087"/>
            <a:ext cx="7693424"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b="1" i="1" dirty="0" smtClean="0">
                <a:solidFill>
                  <a:schemeClr val="accent5">
                    <a:lumMod val="50000"/>
                  </a:schemeClr>
                </a:solidFill>
                <a:latin typeface="#9Slide03 Arima Madurai Black" panose="00000A00000000000000" pitchFamily="2" charset="0"/>
                <a:cs typeface="#9Slide03 Arima Madurai Black" panose="00000A00000000000000" pitchFamily="2" charset="0"/>
              </a:rPr>
              <a:t>-</a:t>
            </a:r>
            <a:r>
              <a:rPr lang="vi-VN" sz="2400" b="1" i="1" dirty="0" smtClean="0">
                <a:solidFill>
                  <a:schemeClr val="accent5">
                    <a:lumMod val="50000"/>
                  </a:schemeClr>
                </a:solidFill>
                <a:latin typeface="#9Slide03 Arima Madurai Black" panose="00000A00000000000000" pitchFamily="2" charset="0"/>
                <a:cs typeface="#9Slide03 Arima Madurai Black" panose="00000A00000000000000" pitchFamily="2" charset="0"/>
              </a:rPr>
              <a:t>Tự </a:t>
            </a:r>
            <a:r>
              <a:rPr lang="vi-VN" sz="2400" b="1" i="1" dirty="0">
                <a:solidFill>
                  <a:schemeClr val="accent5">
                    <a:lumMod val="50000"/>
                  </a:schemeClr>
                </a:solidFill>
                <a:latin typeface="#9Slide03 Arima Madurai Black" panose="00000A00000000000000" pitchFamily="2" charset="0"/>
                <a:cs typeface="#9Slide03 Arima Madurai Black" panose="00000A00000000000000" pitchFamily="2" charset="0"/>
              </a:rPr>
              <a:t>hào về truyền thống gia đình, dòng họ là thể hiện sự hài lòng, hãnh diện về các giá trị tốt đẹp mà gia đình, dòng họ đã tạo ra.</a:t>
            </a:r>
            <a:endParaRPr lang="en-US" sz="2400" b="1" dirty="0">
              <a:solidFill>
                <a:schemeClr val="accent5">
                  <a:lumMod val="50000"/>
                </a:schemeClr>
              </a:solidFill>
              <a:latin typeface="#9Slide03 Arima Madurai Black" panose="00000A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5" name="Text Box 5"/>
          <p:cNvSpPr txBox="1">
            <a:spLocks noChangeArrowheads="1"/>
          </p:cNvSpPr>
          <p:nvPr/>
        </p:nvSpPr>
        <p:spPr bwMode="auto">
          <a:xfrm>
            <a:off x="3132263" y="953584"/>
            <a:ext cx="66469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2400" b="1" u="sng" dirty="0" err="1" smtClean="0">
                <a:solidFill>
                  <a:srgbClr val="0000FF"/>
                </a:solidFill>
                <a:latin typeface="#9Slide03 Arima Madurai Black"/>
              </a:rPr>
              <a:t>Truyền</a:t>
            </a:r>
            <a:r>
              <a:rPr lang="en-US" altLang="en-US" sz="2400" b="1" u="sng" dirty="0" smtClean="0">
                <a:solidFill>
                  <a:srgbClr val="0000FF"/>
                </a:solidFill>
                <a:latin typeface="#9Slide03 Arima Madurai Black"/>
              </a:rPr>
              <a:t> </a:t>
            </a:r>
            <a:r>
              <a:rPr lang="en-US" altLang="en-US" sz="2400" b="1" u="sng" dirty="0" err="1" smtClean="0">
                <a:solidFill>
                  <a:srgbClr val="0000FF"/>
                </a:solidFill>
                <a:latin typeface="#9Slide03 Arima Madurai Black"/>
              </a:rPr>
              <a:t>thống</a:t>
            </a:r>
            <a:r>
              <a:rPr lang="en-US" altLang="en-US" sz="2400" b="1" dirty="0" smtClean="0">
                <a:solidFill>
                  <a:srgbClr val="0000FF"/>
                </a:solidFill>
                <a:latin typeface="#9Slide03 Arima Madurai Black"/>
              </a:rPr>
              <a:t>:</a:t>
            </a:r>
            <a:r>
              <a:rPr lang="en-US" altLang="en-US" sz="2400" b="1" dirty="0" smtClean="0">
                <a:solidFill>
                  <a:prstClr val="black"/>
                </a:solidFill>
                <a:latin typeface="#9Slide03 Arima Madurai Black"/>
              </a:rPr>
              <a:t> </a:t>
            </a:r>
            <a:r>
              <a:rPr lang="en-US" altLang="en-US" sz="2400" b="1" i="1" dirty="0" err="1" smtClean="0">
                <a:solidFill>
                  <a:srgbClr val="660066"/>
                </a:solidFill>
                <a:latin typeface="#9Slide03 Arima Madurai Black"/>
              </a:rPr>
              <a:t>Là</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những</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giá</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trị</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tốt</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đẹp</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được</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hình</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thành</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trong</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quá</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trình</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lâu</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đời</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trong</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lối</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sống</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và</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nếp</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nghĩ</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được</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truyền</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từ</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thế</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hệ</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này</a:t>
            </a:r>
            <a:r>
              <a:rPr lang="en-US" altLang="en-US" sz="2400" b="1" i="1" dirty="0" smtClean="0">
                <a:solidFill>
                  <a:srgbClr val="660066"/>
                </a:solidFill>
                <a:latin typeface="#9Slide03 Arima Madurai Black"/>
              </a:rPr>
              <a:t> sang </a:t>
            </a:r>
            <a:r>
              <a:rPr lang="en-US" altLang="en-US" sz="2400" b="1" i="1" dirty="0" err="1" smtClean="0">
                <a:solidFill>
                  <a:srgbClr val="660066"/>
                </a:solidFill>
                <a:latin typeface="#9Slide03 Arima Madurai Black"/>
              </a:rPr>
              <a:t>thế</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hệ</a:t>
            </a:r>
            <a:r>
              <a:rPr lang="en-US" altLang="en-US" sz="2400" b="1" i="1" dirty="0" smtClean="0">
                <a:solidFill>
                  <a:srgbClr val="660066"/>
                </a:solidFill>
                <a:latin typeface="#9Slide03 Arima Madurai Black"/>
              </a:rPr>
              <a:t> </a:t>
            </a:r>
            <a:r>
              <a:rPr lang="en-US" altLang="en-US" sz="2400" b="1" i="1" dirty="0" err="1" smtClean="0">
                <a:solidFill>
                  <a:srgbClr val="660066"/>
                </a:solidFill>
                <a:latin typeface="#9Slide03 Arima Madurai Black"/>
              </a:rPr>
              <a:t>khác</a:t>
            </a:r>
            <a:r>
              <a:rPr lang="en-US" altLang="en-US" sz="2400" b="1" i="1" dirty="0" smtClean="0">
                <a:solidFill>
                  <a:srgbClr val="660066"/>
                </a:solidFill>
                <a:latin typeface="#9Slide03 Arima Madurai Black"/>
              </a:rPr>
              <a:t>.</a:t>
            </a:r>
          </a:p>
        </p:txBody>
      </p:sp>
    </p:spTree>
    <p:extLst>
      <p:ext uri="{BB962C8B-B14F-4D97-AF65-F5344CB8AC3E}">
        <p14:creationId xmlns:p14="http://schemas.microsoft.com/office/powerpoint/2010/main" val="10769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lide(fromBottom)">
                                      <p:cBhvr>
                                        <p:cTn id="33" dur="2000"/>
                                        <p:tgtEl>
                                          <p:spTgt spid="1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descr="ce1ed7f935192fceca30dfb2bcebe602"/>
          <p:cNvPicPr>
            <a:picLocks noChangeAspect="1"/>
          </p:cNvPicPr>
          <p:nvPr/>
        </p:nvPicPr>
        <p:blipFill>
          <a:blip r:embed="rId2">
            <a:extLst>
              <a:ext uri="{28A0092B-C50C-407E-A947-70E740481C1C}">
                <a14:useLocalDpi xmlns:a14="http://schemas.microsoft.com/office/drawing/2010/main" val="0"/>
              </a:ext>
            </a:extLst>
          </a:blip>
          <a:srcRect l="11188" t="20367" r="10619" b="19943"/>
          <a:stretch>
            <a:fillRect/>
          </a:stretch>
        </p:blipFill>
        <p:spPr bwMode="auto">
          <a:xfrm>
            <a:off x="-381000" y="-304800"/>
            <a:ext cx="13227051"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0" y="152400"/>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2"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6927" y="22167"/>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17" name="椭圆 1">
            <a:extLst>
              <a:ext uri="{FF2B5EF4-FFF2-40B4-BE49-F238E27FC236}">
                <a16:creationId xmlns:a16="http://schemas.microsoft.com/office/drawing/2014/main" xmlns=""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18" name="椭圆 1">
            <a:extLst>
              <a:ext uri="{FF2B5EF4-FFF2-40B4-BE49-F238E27FC236}">
                <a16:creationId xmlns:a16="http://schemas.microsoft.com/office/drawing/2014/main" xmlns=""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9" name="TextBox 22">
            <a:extLst>
              <a:ext uri="{FF2B5EF4-FFF2-40B4-BE49-F238E27FC236}">
                <a16:creationId xmlns:a16="http://schemas.microsoft.com/office/drawing/2014/main" xmlns=""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20" name="TextBox 24">
            <a:extLst>
              <a:ext uri="{FF2B5EF4-FFF2-40B4-BE49-F238E27FC236}">
                <a16:creationId xmlns:a16="http://schemas.microsoft.com/office/drawing/2014/main" xmlns="" id="{1B7AAC34-B9FC-49C0-9936-89ED1C9E75EE}"/>
              </a:ext>
            </a:extLst>
          </p:cNvPr>
          <p:cNvSpPr>
            <a:spLocks noChangeArrowheads="1"/>
          </p:cNvSpPr>
          <p:nvPr/>
        </p:nvSpPr>
        <p:spPr bwMode="auto">
          <a:xfrm>
            <a:off x="3371850" y="3403374"/>
            <a:ext cx="2389188"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đại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diện</a:t>
            </a:r>
            <a:endParaRPr lang="zh-CN" altLang="en-US" sz="2250" b="1" dirty="0">
              <a:solidFill>
                <a:srgbClr val="FF0000"/>
              </a:solidFill>
              <a:latin typeface="微软雅黑"/>
              <a:ea typeface="微软雅黑"/>
              <a:sym typeface="微软雅黑" panose="020B0503020204020204" pitchFamily="34" charset="-122"/>
            </a:endParaRPr>
          </a:p>
        </p:txBody>
      </p:sp>
      <p:sp>
        <p:nvSpPr>
          <p:cNvPr id="21" name="椭圆 1">
            <a:extLst>
              <a:ext uri="{FF2B5EF4-FFF2-40B4-BE49-F238E27FC236}">
                <a16:creationId xmlns:a16="http://schemas.microsoft.com/office/drawing/2014/main" xmlns=""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2" name="TextBox 26">
            <a:extLst>
              <a:ext uri="{FF2B5EF4-FFF2-40B4-BE49-F238E27FC236}">
                <a16:creationId xmlns:a16="http://schemas.microsoft.com/office/drawing/2014/main" xmlns=""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2’</a:t>
            </a:r>
            <a:endParaRPr lang="en-US" sz="2531" b="1" dirty="0">
              <a:solidFill>
                <a:srgbClr val="FF0000"/>
              </a:solidFill>
              <a:latin typeface="Times New Roman" panose="02020603050405020304" pitchFamily="18" charset="0"/>
              <a:ea typeface="Arial Unicode MS"/>
            </a:endParaRPr>
          </a:p>
        </p:txBody>
      </p:sp>
      <p:sp>
        <p:nvSpPr>
          <p:cNvPr id="23" name="椭圆 11">
            <a:extLst>
              <a:ext uri="{FF2B5EF4-FFF2-40B4-BE49-F238E27FC236}">
                <a16:creationId xmlns:a16="http://schemas.microsoft.com/office/drawing/2014/main" xmlns=""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4" name="TextBox 28">
            <a:extLst>
              <a:ext uri="{FF2B5EF4-FFF2-40B4-BE49-F238E27FC236}">
                <a16:creationId xmlns:a16="http://schemas.microsoft.com/office/drawing/2014/main" xmlns=""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2780345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5173" y="2286791"/>
            <a:ext cx="3257550" cy="215265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TRUYỀN THỐNG</a:t>
            </a:r>
            <a:endParaRPr lang="en-US" sz="3600" b="1" dirty="0">
              <a:solidFill>
                <a:srgbClr val="FF0000"/>
              </a:solidFill>
              <a:latin typeface="Times New Roman" pitchFamily="18" charset="0"/>
              <a:cs typeface="Times New Roman" pitchFamily="18" charset="0"/>
            </a:endParaRPr>
          </a:p>
        </p:txBody>
      </p:sp>
      <p:sp>
        <p:nvSpPr>
          <p:cNvPr id="4" name="Oval 3"/>
          <p:cNvSpPr/>
          <p:nvPr/>
        </p:nvSpPr>
        <p:spPr>
          <a:xfrm>
            <a:off x="5678729" y="232"/>
            <a:ext cx="2032000" cy="1885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Đạo</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đức</a:t>
            </a:r>
            <a:r>
              <a:rPr lang="en-US" sz="3200" b="1" dirty="0" smtClean="0">
                <a:solidFill>
                  <a:prstClr val="white"/>
                </a:solidFill>
                <a:latin typeface="Times New Roman" pitchFamily="18" charset="0"/>
                <a:cs typeface="Times New Roman" pitchFamily="18" charset="0"/>
              </a:rPr>
              <a:t> </a:t>
            </a:r>
            <a:endParaRPr lang="en-US" sz="3200" b="1" dirty="0">
              <a:solidFill>
                <a:prstClr val="white"/>
              </a:solidFill>
              <a:latin typeface="Times New Roman" pitchFamily="18" charset="0"/>
              <a:cs typeface="Times New Roman" pitchFamily="18" charset="0"/>
            </a:endParaRPr>
          </a:p>
        </p:txBody>
      </p:sp>
      <p:sp>
        <p:nvSpPr>
          <p:cNvPr id="5" name="Oval 4"/>
          <p:cNvSpPr/>
          <p:nvPr/>
        </p:nvSpPr>
        <p:spPr>
          <a:xfrm>
            <a:off x="8686800" y="2659975"/>
            <a:ext cx="2171700" cy="2019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6" name="Oval 5"/>
          <p:cNvSpPr/>
          <p:nvPr/>
        </p:nvSpPr>
        <p:spPr>
          <a:xfrm>
            <a:off x="6999337" y="4702540"/>
            <a:ext cx="2480419" cy="1828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Cần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cù</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lao</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động</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1849611" y="4300466"/>
            <a:ext cx="2343150" cy="201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8" name="Oval 7"/>
          <p:cNvSpPr/>
          <p:nvPr/>
        </p:nvSpPr>
        <p:spPr>
          <a:xfrm>
            <a:off x="1219613" y="235801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thảo</a:t>
            </a:r>
            <a:endParaRPr lang="en-US" sz="3200" b="1" dirty="0">
              <a:solidFill>
                <a:prstClr val="white"/>
              </a:solidFill>
              <a:latin typeface="Times New Roman" pitchFamily="18" charset="0"/>
              <a:cs typeface="Times New Roman" pitchFamily="18" charset="0"/>
            </a:endParaRPr>
          </a:p>
        </p:txBody>
      </p:sp>
      <p:sp>
        <p:nvSpPr>
          <p:cNvPr id="9" name="Oval 8"/>
          <p:cNvSpPr/>
          <p:nvPr/>
        </p:nvSpPr>
        <p:spPr>
          <a:xfrm>
            <a:off x="3623121" y="119509"/>
            <a:ext cx="1917700" cy="17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Yêu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nước</a:t>
            </a:r>
            <a:endParaRPr lang="en-US" sz="3200" b="1" dirty="0">
              <a:solidFill>
                <a:prstClr val="white"/>
              </a:solidFill>
              <a:latin typeface="Times New Roman" pitchFamily="18" charset="0"/>
              <a:cs typeface="Times New Roman" pitchFamily="18" charset="0"/>
            </a:endParaRPr>
          </a:p>
        </p:txBody>
      </p:sp>
      <p:sp>
        <p:nvSpPr>
          <p:cNvPr id="63" name="Rectangle 6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64" name="Rectangle 6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
        <p:nvSpPr>
          <p:cNvPr id="2" name="Up Arrow 1"/>
          <p:cNvSpPr/>
          <p:nvPr/>
        </p:nvSpPr>
        <p:spPr>
          <a:xfrm rot="19744618">
            <a:off x="5002665" y="1694887"/>
            <a:ext cx="396240" cy="759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Up Arrow 9"/>
          <p:cNvSpPr/>
          <p:nvPr/>
        </p:nvSpPr>
        <p:spPr>
          <a:xfrm rot="310225">
            <a:off x="6275838" y="1746668"/>
            <a:ext cx="477520" cy="594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rot="5400000">
            <a:off x="7918671" y="289070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8235613">
            <a:off x="7230749" y="4023580"/>
            <a:ext cx="477520" cy="939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13511267">
            <a:off x="4008298" y="3891087"/>
            <a:ext cx="477520" cy="919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rot="16493360">
            <a:off x="3556503" y="281816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963664" y="425708"/>
            <a:ext cx="2032000" cy="1885950"/>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Văn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9" name="Up Arrow 18"/>
          <p:cNvSpPr/>
          <p:nvPr/>
        </p:nvSpPr>
        <p:spPr>
          <a:xfrm rot="3322112">
            <a:off x="7609353" y="1848258"/>
            <a:ext cx="477520" cy="117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230861" y="5185019"/>
            <a:ext cx="2601631" cy="1687365"/>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accent5">
                    <a:lumMod val="50000"/>
                  </a:schemeClr>
                </a:solidFill>
                <a:latin typeface="Times New Roman" pitchFamily="18" charset="0"/>
                <a:cs typeface="Times New Roman" pitchFamily="18" charset="0"/>
              </a:rPr>
              <a:t>Làng</a:t>
            </a:r>
            <a:r>
              <a:rPr lang="en-US" sz="3000" b="1" dirty="0" smtClean="0">
                <a:solidFill>
                  <a:schemeClr val="accent5">
                    <a:lumMod val="50000"/>
                  </a:schemeClr>
                </a:solidFill>
                <a:latin typeface="Times New Roman" pitchFamily="18" charset="0"/>
                <a:cs typeface="Times New Roman" pitchFamily="18" charset="0"/>
              </a:rPr>
              <a:t> </a:t>
            </a:r>
            <a:r>
              <a:rPr lang="en-US" sz="3000" b="1" dirty="0" err="1" smtClean="0">
                <a:solidFill>
                  <a:schemeClr val="accent5">
                    <a:lumMod val="50000"/>
                  </a:schemeClr>
                </a:solidFill>
                <a:latin typeface="Times New Roman" pitchFamily="18" charset="0"/>
                <a:cs typeface="Times New Roman" pitchFamily="18" charset="0"/>
              </a:rPr>
              <a:t>nghề</a:t>
            </a:r>
            <a:endParaRPr lang="en-US" sz="3000" b="1" dirty="0">
              <a:solidFill>
                <a:schemeClr val="accent5">
                  <a:lumMod val="50000"/>
                </a:schemeClr>
              </a:solidFill>
              <a:latin typeface="Times New Roman" pitchFamily="18" charset="0"/>
              <a:cs typeface="Times New Roman" pitchFamily="18" charset="0"/>
            </a:endParaRPr>
          </a:p>
        </p:txBody>
      </p:sp>
      <p:sp>
        <p:nvSpPr>
          <p:cNvPr id="21" name="Up Arrow 20"/>
          <p:cNvSpPr/>
          <p:nvPr/>
        </p:nvSpPr>
        <p:spPr>
          <a:xfrm rot="11893995">
            <a:off x="5430168" y="4400300"/>
            <a:ext cx="477520" cy="783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461352" y="43864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Times New Roman" pitchFamily="18" charset="0"/>
                <a:cs typeface="Times New Roman" pitchFamily="18" charset="0"/>
              </a:rPr>
              <a:t>.............</a:t>
            </a:r>
            <a:endParaRPr lang="en-US" sz="3200" b="1" dirty="0">
              <a:solidFill>
                <a:prstClr val="white"/>
              </a:solidFill>
              <a:latin typeface="Times New Roman" pitchFamily="18" charset="0"/>
              <a:cs typeface="Times New Roman" pitchFamily="18" charset="0"/>
            </a:endParaRPr>
          </a:p>
        </p:txBody>
      </p:sp>
      <p:sp>
        <p:nvSpPr>
          <p:cNvPr id="23" name="Up Arrow 22"/>
          <p:cNvSpPr/>
          <p:nvPr/>
        </p:nvSpPr>
        <p:spPr>
          <a:xfrm rot="17448776">
            <a:off x="3772293" y="1888476"/>
            <a:ext cx="477520" cy="1186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958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9"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dissolve">
                                      <p:cBhvr>
                                        <p:cTn id="35" dur="500"/>
                                        <p:tgtEl>
                                          <p:spTgt spid="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dissolve">
                                      <p:cBhvr>
                                        <p:cTn id="54" dur="500"/>
                                        <p:tgtEl>
                                          <p:spTgt spid="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9"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63" grpId="0"/>
      <p:bldP spid="64" grpId="0"/>
      <p:bldP spid="2"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725290" y="329514"/>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2" name="Picture 1"/>
          <p:cNvPicPr>
            <a:picLocks noChangeAspect="1"/>
          </p:cNvPicPr>
          <p:nvPr/>
        </p:nvPicPr>
        <p:blipFill>
          <a:blip r:embed="rId2"/>
          <a:stretch>
            <a:fillRect/>
          </a:stretch>
        </p:blipFill>
        <p:spPr>
          <a:xfrm>
            <a:off x="5228511" y="5277225"/>
            <a:ext cx="2792627" cy="1310187"/>
          </a:xfrm>
          <a:prstGeom prst="rect">
            <a:avLst/>
          </a:prstGeom>
        </p:spPr>
      </p:pic>
      <p:pic>
        <p:nvPicPr>
          <p:cNvPr id="3" name="Picture 2"/>
          <p:cNvPicPr>
            <a:picLocks noChangeAspect="1"/>
          </p:cNvPicPr>
          <p:nvPr/>
        </p:nvPicPr>
        <p:blipFill>
          <a:blip r:embed="rId3"/>
          <a:stretch>
            <a:fillRect/>
          </a:stretch>
        </p:blipFill>
        <p:spPr>
          <a:xfrm>
            <a:off x="5697700" y="3599666"/>
            <a:ext cx="2792627" cy="1603418"/>
          </a:xfrm>
          <a:prstGeom prst="rect">
            <a:avLst/>
          </a:prstGeom>
        </p:spPr>
      </p:pic>
      <p:pic>
        <p:nvPicPr>
          <p:cNvPr id="4" name="Picture 3"/>
          <p:cNvPicPr>
            <a:picLocks noChangeAspect="1"/>
          </p:cNvPicPr>
          <p:nvPr/>
        </p:nvPicPr>
        <p:blipFill>
          <a:blip r:embed="rId4"/>
          <a:stretch>
            <a:fillRect/>
          </a:stretch>
        </p:blipFill>
        <p:spPr>
          <a:xfrm>
            <a:off x="4616729" y="1994650"/>
            <a:ext cx="2590800" cy="1510592"/>
          </a:xfrm>
          <a:prstGeom prst="rect">
            <a:avLst/>
          </a:prstGeom>
        </p:spPr>
      </p:pic>
      <p:pic>
        <p:nvPicPr>
          <p:cNvPr id="103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820" y="22266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8PIC58PIC58PIC58PICHsaGKG559akDq_PIC2018.png"/>
          <p:cNvPicPr>
            <a:picLocks noChangeAspect="1"/>
          </p:cNvPicPr>
          <p:nvPr/>
        </p:nvPicPr>
        <p:blipFill>
          <a:blip r:embed="rId6" cstate="print"/>
          <a:srcRect l="7143" t="16071" r="5357" b="14286"/>
          <a:stretch>
            <a:fillRect/>
          </a:stretch>
        </p:blipFill>
        <p:spPr>
          <a:xfrm>
            <a:off x="-410344" y="-481872"/>
            <a:ext cx="10653284" cy="7974228"/>
          </a:xfrm>
          <a:prstGeom prst="rect">
            <a:avLst/>
          </a:prstGeom>
        </p:spPr>
      </p:pic>
      <p:pic>
        <p:nvPicPr>
          <p:cNvPr id="14" name="Picture 13"/>
          <p:cNvPicPr>
            <a:picLocks noChangeAspect="1"/>
          </p:cNvPicPr>
          <p:nvPr/>
        </p:nvPicPr>
        <p:blipFill>
          <a:blip r:embed="rId7"/>
          <a:stretch>
            <a:fillRect/>
          </a:stretch>
        </p:blipFill>
        <p:spPr>
          <a:xfrm>
            <a:off x="8671353" y="2704256"/>
            <a:ext cx="3853006" cy="4359018"/>
          </a:xfrm>
          <a:prstGeom prst="rect">
            <a:avLst/>
          </a:prstGeom>
        </p:spPr>
      </p:pic>
      <p:pic>
        <p:nvPicPr>
          <p:cNvPr id="16" name="Picture 15"/>
          <p:cNvPicPr>
            <a:picLocks noChangeAspect="1"/>
          </p:cNvPicPr>
          <p:nvPr/>
        </p:nvPicPr>
        <p:blipFill>
          <a:blip r:embed="rId8"/>
          <a:stretch>
            <a:fillRect/>
          </a:stretch>
        </p:blipFill>
        <p:spPr>
          <a:xfrm>
            <a:off x="10967363" y="-2995"/>
            <a:ext cx="1182727" cy="859611"/>
          </a:xfrm>
          <a:prstGeom prst="rect">
            <a:avLst/>
          </a:prstGeom>
        </p:spPr>
      </p:pic>
    </p:spTree>
    <p:extLst>
      <p:ext uri="{BB962C8B-B14F-4D97-AF65-F5344CB8AC3E}">
        <p14:creationId xmlns:p14="http://schemas.microsoft.com/office/powerpoint/2010/main" val="117344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to="" calcmode="lin" valueType="num">
                                      <p:cBhvr>
                                        <p:cTn id="7" dur="1" fill="hold"/>
                                        <p:tgtEl>
                                          <p:spTgt spid="4096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slide(fromBottom)">
                                      <p:cBhvr>
                                        <p:cTn id="12" dur="1000"/>
                                        <p:tgtEl>
                                          <p:spTgt spid="40965">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anim calcmode="lin" valueType="num">
                                      <p:cBhvr>
                                        <p:cTn id="15" dur="1000" fill="hold"/>
                                        <p:tgtEl>
                                          <p:spTgt spid="4096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40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anim calcmode="lin" valueType="num">
                                      <p:cBhvr>
                                        <p:cTn id="19" dur="1000" fill="hold"/>
                                        <p:tgtEl>
                                          <p:spTgt spid="4096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0965">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fade">
                                      <p:cBhvr>
                                        <p:cTn id="23" dur="1000"/>
                                        <p:tgtEl>
                                          <p:spTgt spid="1038"/>
                                        </p:tgtEl>
                                      </p:cBhvr>
                                    </p:animEffect>
                                    <p:anim calcmode="lin" valueType="num">
                                      <p:cBhvr>
                                        <p:cTn id="24" dur="1000" fill="hold"/>
                                        <p:tgtEl>
                                          <p:spTgt spid="1038"/>
                                        </p:tgtEl>
                                        <p:attrNameLst>
                                          <p:attrName>ppt_x</p:attrName>
                                        </p:attrNameLst>
                                      </p:cBhvr>
                                      <p:tavLst>
                                        <p:tav tm="0">
                                          <p:val>
                                            <p:strVal val="#ppt_x"/>
                                          </p:val>
                                        </p:tav>
                                        <p:tav tm="100000">
                                          <p:val>
                                            <p:strVal val="#ppt_x"/>
                                          </p:val>
                                        </p:tav>
                                      </p:tavLst>
                                    </p:anim>
                                    <p:anim calcmode="lin" valueType="num">
                                      <p:cBhvr>
                                        <p:cTn id="2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0965">
                                            <p:txEl>
                                              <p:pRg st="6" end="6"/>
                                            </p:txEl>
                                          </p:spTgt>
                                        </p:tgtEl>
                                        <p:attrNameLst>
                                          <p:attrName>style.visibility</p:attrName>
                                        </p:attrNameLst>
                                      </p:cBhvr>
                                      <p:to>
                                        <p:strVal val="visible"/>
                                      </p:to>
                                    </p:set>
                                    <p:anim calcmode="lin" valueType="num">
                                      <p:cBhvr>
                                        <p:cTn id="30" dur="1000" fill="hold"/>
                                        <p:tgtEl>
                                          <p:spTgt spid="409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409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409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40965">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0965">
                                            <p:txEl>
                                              <p:pRg st="7" end="7"/>
                                            </p:txEl>
                                          </p:spTgt>
                                        </p:tgtEl>
                                        <p:attrNameLst>
                                          <p:attrName>style.visibility</p:attrName>
                                        </p:attrNameLst>
                                      </p:cBhvr>
                                      <p:to>
                                        <p:strVal val="visible"/>
                                      </p:to>
                                    </p:set>
                                    <p:animEffect transition="in" filter="wipe(down)">
                                      <p:cBhvr>
                                        <p:cTn id="36" dur="1000"/>
                                        <p:tgtEl>
                                          <p:spTgt spid="4096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0965">
                                            <p:txEl>
                                              <p:pRg st="8" end="8"/>
                                            </p:txEl>
                                          </p:spTgt>
                                        </p:tgtEl>
                                        <p:attrNameLst>
                                          <p:attrName>style.visibility</p:attrName>
                                        </p:attrNameLst>
                                      </p:cBhvr>
                                      <p:to>
                                        <p:strVal val="visible"/>
                                      </p:to>
                                    </p:set>
                                    <p:animEffect transition="in" filter="wipe(down)">
                                      <p:cBhvr>
                                        <p:cTn id="39" dur="1000"/>
                                        <p:tgtEl>
                                          <p:spTgt spid="4096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0965">
                                            <p:txEl>
                                              <p:pRg st="9" end="9"/>
                                            </p:txEl>
                                          </p:spTgt>
                                        </p:tgtEl>
                                        <p:attrNameLst>
                                          <p:attrName>style.visibility</p:attrName>
                                        </p:attrNameLst>
                                      </p:cBhvr>
                                      <p:to>
                                        <p:strVal val="visible"/>
                                      </p:to>
                                    </p:set>
                                    <p:animEffect transition="in" filter="wipe(down)">
                                      <p:cBhvr>
                                        <p:cTn id="42" dur="500"/>
                                        <p:tgtEl>
                                          <p:spTgt spid="40965">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40965">
                                            <p:txEl>
                                              <p:pRg st="11" end="11"/>
                                            </p:txEl>
                                          </p:spTgt>
                                        </p:tgtEl>
                                        <p:attrNameLst>
                                          <p:attrName>style.visibility</p:attrName>
                                        </p:attrNameLst>
                                      </p:cBhvr>
                                      <p:to>
                                        <p:strVal val="visible"/>
                                      </p:to>
                                    </p:set>
                                    <p:animEffect transition="in" filter="box(in)">
                                      <p:cBhvr>
                                        <p:cTn id="50" dur="1000"/>
                                        <p:tgtEl>
                                          <p:spTgt spid="40965">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40965">
                                            <p:txEl>
                                              <p:pRg st="12" end="12"/>
                                            </p:txEl>
                                          </p:spTgt>
                                        </p:tgtEl>
                                        <p:attrNameLst>
                                          <p:attrName>style.visibility</p:attrName>
                                        </p:attrNameLst>
                                      </p:cBhvr>
                                      <p:to>
                                        <p:strVal val="visible"/>
                                      </p:to>
                                    </p:set>
                                    <p:animEffect transition="in" filter="slide(fromBottom)">
                                      <p:cBhvr>
                                        <p:cTn id="53" dur="1000"/>
                                        <p:tgtEl>
                                          <p:spTgt spid="40965">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40965">
                                            <p:txEl>
                                              <p:pRg st="13" end="13"/>
                                            </p:txEl>
                                          </p:spTgt>
                                        </p:tgtEl>
                                        <p:attrNameLst>
                                          <p:attrName>style.visibility</p:attrName>
                                        </p:attrNameLst>
                                      </p:cBhvr>
                                      <p:to>
                                        <p:strVal val="visible"/>
                                      </p:to>
                                    </p:set>
                                    <p:animEffect transition="in" filter="slide(fromBottom)">
                                      <p:cBhvr>
                                        <p:cTn id="56" dur="500"/>
                                        <p:tgtEl>
                                          <p:spTgt spid="40965">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40965">
                                            <p:txEl>
                                              <p:pRg st="14" end="14"/>
                                            </p:txEl>
                                          </p:spTgt>
                                        </p:tgtEl>
                                        <p:attrNameLst>
                                          <p:attrName>style.visibility</p:attrName>
                                        </p:attrNameLst>
                                      </p:cBhvr>
                                      <p:to>
                                        <p:strVal val="visible"/>
                                      </p:to>
                                    </p:set>
                                    <p:animEffect transition="in" filter="slide(fromBottom)">
                                      <p:cBhvr>
                                        <p:cTn id="59" dur="500"/>
                                        <p:tgtEl>
                                          <p:spTgt spid="40965">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nodeType="clickEffect">
                                  <p:stCondLst>
                                    <p:cond delay="0"/>
                                  </p:stCondLst>
                                  <p:childTnLst>
                                    <p:set>
                                      <p:cBhvr>
                                        <p:cTn id="66" dur="1" fill="hold">
                                          <p:stCondLst>
                                            <p:cond delay="0"/>
                                          </p:stCondLst>
                                        </p:cTn>
                                        <p:tgtEl>
                                          <p:spTgt spid="40965">
                                            <p:txEl>
                                              <p:pRg st="16" end="16"/>
                                            </p:txEl>
                                          </p:spTgt>
                                        </p:tgtEl>
                                        <p:attrNameLst>
                                          <p:attrName>style.visibility</p:attrName>
                                        </p:attrNameLst>
                                      </p:cBhvr>
                                      <p:to>
                                        <p:strVal val="visible"/>
                                      </p:to>
                                    </p:set>
                                    <p:animEffect transition="in" filter="circle(in)">
                                      <p:cBhvr>
                                        <p:cTn id="67" dur="1000"/>
                                        <p:tgtEl>
                                          <p:spTgt spid="40965">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40965">
                                            <p:txEl>
                                              <p:pRg st="17" end="17"/>
                                            </p:txEl>
                                          </p:spTgt>
                                        </p:tgtEl>
                                        <p:attrNameLst>
                                          <p:attrName>style.visibility</p:attrName>
                                        </p:attrNameLst>
                                      </p:cBhvr>
                                      <p:to>
                                        <p:strVal val="visible"/>
                                      </p:to>
                                    </p:set>
                                    <p:animEffect transition="in" filter="barn(inHorizontal)">
                                      <p:cBhvr>
                                        <p:cTn id="70" dur="1000"/>
                                        <p:tgtEl>
                                          <p:spTgt spid="40965">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40965">
                                            <p:txEl>
                                              <p:pRg st="18" end="18"/>
                                            </p:txEl>
                                          </p:spTgt>
                                        </p:tgtEl>
                                        <p:attrNameLst>
                                          <p:attrName>style.visibility</p:attrName>
                                        </p:attrNameLst>
                                      </p:cBhvr>
                                      <p:to>
                                        <p:strVal val="visible"/>
                                      </p:to>
                                    </p:set>
                                    <p:animEffect transition="in" filter="barn(inHorizontal)">
                                      <p:cBhvr>
                                        <p:cTn id="73" dur="500"/>
                                        <p:tgtEl>
                                          <p:spTgt spid="40965">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40965">
                                            <p:txEl>
                                              <p:pRg st="19" end="19"/>
                                            </p:txEl>
                                          </p:spTgt>
                                        </p:tgtEl>
                                        <p:attrNameLst>
                                          <p:attrName>style.visibility</p:attrName>
                                        </p:attrNameLst>
                                      </p:cBhvr>
                                      <p:to>
                                        <p:strVal val="visible"/>
                                      </p:to>
                                    </p:set>
                                    <p:animEffect transition="in" filter="barn(inHorizontal)">
                                      <p:cBhvr>
                                        <p:cTn id="76" dur="500"/>
                                        <p:tgtEl>
                                          <p:spTgt spid="40965">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560407" y="3221436"/>
            <a:ext cx="4635631" cy="3159512"/>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07" y="-89608"/>
            <a:ext cx="2029377"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71" y="3666963"/>
            <a:ext cx="1465012" cy="2526601"/>
          </a:xfrm>
          <a:prstGeom prst="rect">
            <a:avLst/>
          </a:prstGeom>
        </p:spPr>
      </p:pic>
      <p:pic>
        <p:nvPicPr>
          <p:cNvPr id="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350" y="4648200"/>
            <a:ext cx="2222512" cy="1967878"/>
          </a:xfrm>
          <a:prstGeom prst="rect">
            <a:avLst/>
          </a:prstGeom>
        </p:spPr>
      </p:pic>
      <p:pic>
        <p:nvPicPr>
          <p:cNvPr id="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964" y="4092037"/>
            <a:ext cx="2203537" cy="1795734"/>
          </a:xfrm>
          <a:prstGeom prst="rect">
            <a:avLst/>
          </a:prstGeom>
        </p:spPr>
      </p:pic>
      <p:sp>
        <p:nvSpPr>
          <p:cNvPr id="9" name="Freeform 12"/>
          <p:cNvSpPr>
            <a:spLocks/>
          </p:cNvSpPr>
          <p:nvPr/>
        </p:nvSpPr>
        <p:spPr bwMode="gray">
          <a:xfrm>
            <a:off x="3501759" y="1843104"/>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3">
              <a:lumMod val="60000"/>
              <a:lumOff val="40000"/>
            </a:schemeClr>
          </a:solidFill>
          <a:ln>
            <a:solidFill>
              <a:srgbClr val="FF66FF"/>
            </a:solidFill>
          </a:ln>
        </p:spPr>
        <p:txBody>
          <a:bodyPr/>
          <a:lstStyle/>
          <a:p>
            <a:pPr>
              <a:defRPr/>
            </a:pPr>
            <a:endParaRPr lang="en-US">
              <a:solidFill>
                <a:prstClr val="black"/>
              </a:solidFill>
              <a:latin typeface="Calibri" panose="020F0502020204030204"/>
            </a:endParaRPr>
          </a:p>
        </p:txBody>
      </p:sp>
      <p:pic>
        <p:nvPicPr>
          <p:cNvPr id="11" name="图片 16" descr="ce1ed7f935192fceca30dfb2bcebe602"/>
          <p:cNvPicPr>
            <a:picLocks noChangeAspect="1"/>
          </p:cNvPicPr>
          <p:nvPr/>
        </p:nvPicPr>
        <p:blipFill>
          <a:blip r:embed="rId8"/>
          <a:srcRect l="11188" t="20367" r="10619" b="19944"/>
          <a:stretch>
            <a:fillRect/>
          </a:stretch>
        </p:blipFill>
        <p:spPr>
          <a:xfrm>
            <a:off x="5715000" y="147254"/>
            <a:ext cx="6858000" cy="4196146"/>
          </a:xfrm>
          <a:prstGeom prst="rect">
            <a:avLst/>
          </a:prstGeom>
        </p:spPr>
      </p:pic>
      <p:sp>
        <p:nvSpPr>
          <p:cNvPr id="2" name="Rectangle 1"/>
          <p:cNvSpPr/>
          <p:nvPr/>
        </p:nvSpPr>
        <p:spPr>
          <a:xfrm>
            <a:off x="888696" y="3579447"/>
            <a:ext cx="3979051" cy="2308324"/>
          </a:xfrm>
          <a:prstGeom prst="rect">
            <a:avLst/>
          </a:prstGeom>
        </p:spPr>
        <p:txBody>
          <a:bodyPr wrap="square">
            <a:spAutoFit/>
          </a:bodyPr>
          <a:lstStyle/>
          <a:p>
            <a:pPr algn="just" eaLnBrk="0" fontAlgn="base" hangingPunct="0">
              <a:spcBef>
                <a:spcPct val="0"/>
              </a:spcBef>
              <a:spcAft>
                <a:spcPct val="0"/>
              </a:spcAft>
            </a:pPr>
            <a:r>
              <a:rPr lang="vi-VN" sz="2400" b="1" dirty="0">
                <a:solidFill>
                  <a:srgbClr val="5F5F5F">
                    <a:lumMod val="50000"/>
                  </a:srgbClr>
                </a:solidFill>
                <a:latin typeface="Times" panose="02020603050405020304" pitchFamily="18" charset="0"/>
                <a:cs typeface="Times" panose="02020603050405020304" pitchFamily="18" charset="0"/>
              </a:rPr>
              <a:t>Nêu suy nghĩ của em về câu nói: những giá trị, truyền thống tốt đẹp của gia đình, dòng họ sẽ là hành trang vững chắc cho mỗi người bước vào đời?</a:t>
            </a:r>
          </a:p>
        </p:txBody>
      </p:sp>
      <p:sp>
        <p:nvSpPr>
          <p:cNvPr id="12" name="Rectangle 11"/>
          <p:cNvSpPr/>
          <p:nvPr/>
        </p:nvSpPr>
        <p:spPr>
          <a:xfrm>
            <a:off x="6537646" y="822103"/>
            <a:ext cx="5296057" cy="2862322"/>
          </a:xfrm>
          <a:prstGeom prst="rect">
            <a:avLst/>
          </a:prstGeom>
        </p:spPr>
        <p:txBody>
          <a:bodyPr wrap="square">
            <a:spAutoFit/>
          </a:bodyPr>
          <a:lstStyle/>
          <a:p>
            <a:pPr eaLnBrk="0" fontAlgn="base" hangingPunct="0"/>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giá</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trị</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người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nói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khi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thì</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phần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giúp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triển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toàn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diện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về</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mặt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tư</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lẫn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Từ</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chính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sau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này</a:t>
            </a:r>
            <a:r>
              <a:rPr lang="en-US" sz="2000" b="1" i="1" dirty="0">
                <a:solidFill>
                  <a:srgbClr val="FF0000"/>
                </a:solidFill>
                <a:latin typeface="Times New Roman" panose="02020603050405020304" pitchFamily="18" charset="0"/>
                <a:ea typeface="Times New Roman" panose="02020603050405020304" pitchFamily="18" charset="0"/>
              </a:rPr>
              <a:t>.</a:t>
            </a:r>
          </a:p>
        </p:txBody>
      </p:sp>
      <p:pic>
        <p:nvPicPr>
          <p:cNvPr id="14" name="Picture 7" descr="BACK0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5" y="-137670"/>
            <a:ext cx="4820816" cy="227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41996" y="1001957"/>
            <a:ext cx="4193326" cy="1138773"/>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smtClean="0">
                <a:solidFill>
                  <a:srgbClr val="FF3300"/>
                </a:solidFill>
                <a:latin typeface="Times New Roman" panose="02020603050405020304" pitchFamily="18" charset="0"/>
              </a:rPr>
              <a:t>TÔI LÀ.... </a:t>
            </a:r>
          </a:p>
          <a:p>
            <a:pPr eaLnBrk="1" fontAlgn="base" hangingPunct="1">
              <a:spcBef>
                <a:spcPct val="0"/>
              </a:spcBef>
              <a:spcAft>
                <a:spcPct val="0"/>
              </a:spcAft>
            </a:pPr>
            <a:r>
              <a:rPr lang="en-US" altLang="en-US" sz="3200" dirty="0" smtClean="0">
                <a:solidFill>
                  <a:srgbClr val="FF3300"/>
                </a:solidFill>
                <a:latin typeface="Times New Roman" panose="02020603050405020304" pitchFamily="18" charset="0"/>
              </a:rPr>
              <a:t>NHÀ HÙNG BIỆN</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10199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1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096194" y="-1201566"/>
            <a:ext cx="5347471" cy="9193439"/>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5" name="Text Box 5"/>
          <p:cNvSpPr txBox="1">
            <a:spLocks noChangeArrowheads="1"/>
          </p:cNvSpPr>
          <p:nvPr/>
        </p:nvSpPr>
        <p:spPr bwMode="auto">
          <a:xfrm>
            <a:off x="2187172" y="2971890"/>
            <a:ext cx="67443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50000"/>
              </a:spcBef>
              <a:spcAft>
                <a:spcPct val="0"/>
              </a:spcAft>
              <a:buNone/>
            </a:pPr>
            <a:r>
              <a:rPr lang="vi-VN" sz="2400" b="1" i="1" dirty="0">
                <a:solidFill>
                  <a:srgbClr val="0000FF"/>
                </a:solidFill>
                <a:latin typeface="#9Slide03 Arima Madurai Black" panose="00000A00000000000000" pitchFamily="2" charset="0"/>
                <a:cs typeface="#9Slide03 Arima Madurai Black" panose="00000A00000000000000" pitchFamily="2" charset="0"/>
              </a:rPr>
              <a:t>Truyền thống của gia đình, dòng họ giúp chúng ta có thêm </a:t>
            </a:r>
            <a:r>
              <a:rPr lang="en-US" sz="2400" b="1" i="1" dirty="0" err="1" smtClean="0">
                <a:solidFill>
                  <a:srgbClr val="0000FF"/>
                </a:solidFill>
                <a:latin typeface="#9Slide03 Arima Madurai Black" panose="00000A00000000000000" pitchFamily="2" charset="0"/>
                <a:cs typeface="#9Slide03 Arima Madurai Black" panose="00000A00000000000000" pitchFamily="2" charset="0"/>
              </a:rPr>
              <a:t>nghị</a:t>
            </a:r>
            <a:r>
              <a:rPr lang="en-US" sz="2400" b="1" i="1" dirty="0" smtClean="0">
                <a:solidFill>
                  <a:srgbClr val="0000FF"/>
                </a:solidFill>
                <a:latin typeface="#9Slide03 Arima Madurai Black" panose="00000A00000000000000" pitchFamily="2" charset="0"/>
                <a:cs typeface="#9Slide03 Arima Madurai Black" panose="00000A00000000000000" pitchFamily="2" charset="0"/>
              </a:rPr>
              <a:t> </a:t>
            </a:r>
            <a:r>
              <a:rPr lang="vi-VN" sz="2400" b="1" i="1" dirty="0" smtClean="0">
                <a:solidFill>
                  <a:srgbClr val="0000FF"/>
                </a:solidFill>
                <a:latin typeface="#9Slide03 Arima Madurai Black" panose="00000A00000000000000" pitchFamily="2" charset="0"/>
                <a:cs typeface="#9Slide03 Arima Madurai Black" panose="00000A00000000000000" pitchFamily="2" charset="0"/>
              </a:rPr>
              <a:t>lực</a:t>
            </a:r>
            <a:r>
              <a:rPr lang="vi-VN" sz="2400" b="1" i="1" dirty="0">
                <a:solidFill>
                  <a:srgbClr val="0000FF"/>
                </a:solidFill>
                <a:latin typeface="#9Slide03 Arima Madurai Black" panose="00000A00000000000000" pitchFamily="2" charset="0"/>
                <a:cs typeface="#9Slide03 Arima Madurai Black" panose="00000A00000000000000" pitchFamily="2" charset="0"/>
              </a:rPr>
              <a:t>, vượt gua khó khăn, thử thách và nỗ lực vươn lên để thành công.</a:t>
            </a:r>
            <a:endParaRPr lang="en-US" sz="2400" b="1" dirty="0">
              <a:solidFill>
                <a:srgbClr val="0000FF"/>
              </a:solidFill>
              <a:latin typeface="#9Slide03 Arima Madurai Black" panose="00000A00000000000000"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13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09596 0.12014 L -0.04505 -0.06736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4" presetID="53"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381000" y="0"/>
            <a:ext cx="10744200" cy="1964430"/>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5" name="AutoShape 3"/>
          <p:cNvSpPr>
            <a:spLocks noChangeArrowheads="1"/>
          </p:cNvSpPr>
          <p:nvPr/>
        </p:nvSpPr>
        <p:spPr bwMode="auto">
          <a:xfrm rot="10800000">
            <a:off x="381000" y="4953000"/>
            <a:ext cx="10744200"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chemeClr val="tx1"/>
            </a:solidFill>
            <a:miter lim="800000"/>
            <a:headEnd/>
            <a:tailEnd/>
          </a:ln>
          <a:effectLst>
            <a:outerShdw dist="35921" dir="2700000" algn="ctr" rotWithShape="0">
              <a:schemeClr val="bg2"/>
            </a:outerShdw>
          </a:effectLst>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6" name="AutoShape 4"/>
          <p:cNvSpPr>
            <a:spLocks noChangeArrowheads="1"/>
          </p:cNvSpPr>
          <p:nvPr/>
        </p:nvSpPr>
        <p:spPr bwMode="auto">
          <a:xfrm rot="5400000">
            <a:off x="6248400" y="1981200"/>
            <a:ext cx="6858000" cy="2895600"/>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208902" name="Text Box 6"/>
          <p:cNvSpPr txBox="1">
            <a:spLocks noChangeArrowheads="1"/>
          </p:cNvSpPr>
          <p:nvPr/>
        </p:nvSpPr>
        <p:spPr bwMode="auto">
          <a:xfrm>
            <a:off x="2791691" y="148728"/>
            <a:ext cx="67818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1:</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smtClean="0">
                <a:solidFill>
                  <a:srgbClr val="2B05CB"/>
                </a:solidFill>
                <a:latin typeface="Times New Roman" panose="02020603050405020304" pitchFamily="18" charset="0"/>
              </a:rPr>
              <a:t>Hãy</a:t>
            </a:r>
            <a:r>
              <a:rPr lang="en-US" altLang="en-US" sz="2400" b="1" dirty="0" smtClean="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8439" name="Rectangle 7"/>
          <p:cNvSpPr>
            <a:spLocks noChangeArrowheads="1"/>
          </p:cNvSpPr>
          <p:nvPr/>
        </p:nvSpPr>
        <p:spPr bwMode="auto">
          <a:xfrm>
            <a:off x="3581400" y="1676400"/>
            <a:ext cx="4648200" cy="3505200"/>
          </a:xfrm>
          <a:prstGeom prst="rect">
            <a:avLst/>
          </a:prstGeom>
          <a:solidFill>
            <a:srgbClr val="FF99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en-US" sz="1600">
              <a:solidFill>
                <a:srgbClr val="0000FF"/>
              </a:solidFill>
              <a:latin typeface="Times New Roman" panose="02020603050405020304" pitchFamily="18" charset="0"/>
            </a:endParaRPr>
          </a:p>
        </p:txBody>
      </p:sp>
      <p:sp>
        <p:nvSpPr>
          <p:cNvPr id="208904" name="Text Box 8"/>
          <p:cNvSpPr txBox="1">
            <a:spLocks noChangeArrowheads="1"/>
          </p:cNvSpPr>
          <p:nvPr/>
        </p:nvSpPr>
        <p:spPr bwMode="auto">
          <a:xfrm>
            <a:off x="2964874" y="5467961"/>
            <a:ext cx="60960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3</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smtClean="0">
                <a:solidFill>
                  <a:srgbClr val="2B05CB"/>
                </a:solidFill>
                <a:latin typeface="Times New Roman" panose="02020603050405020304" pitchFamily="18" charset="0"/>
              </a:rPr>
              <a:t>Hãy</a:t>
            </a:r>
            <a:r>
              <a:rPr lang="en-US" altLang="en-US" sz="2400" b="1" dirty="0" smtClean="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5" name="Text Box 9"/>
          <p:cNvSpPr txBox="1">
            <a:spLocks noChangeArrowheads="1"/>
          </p:cNvSpPr>
          <p:nvPr/>
        </p:nvSpPr>
        <p:spPr bwMode="auto">
          <a:xfrm>
            <a:off x="8765184" y="1847276"/>
            <a:ext cx="2286000" cy="3046988"/>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6" name="Text Box 10"/>
          <p:cNvSpPr txBox="1">
            <a:spLocks noChangeArrowheads="1"/>
          </p:cNvSpPr>
          <p:nvPr/>
        </p:nvSpPr>
        <p:spPr bwMode="auto">
          <a:xfrm>
            <a:off x="826655" y="1733521"/>
            <a:ext cx="2133600" cy="3416320"/>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6" name="Rectangle 15"/>
          <p:cNvSpPr/>
          <p:nvPr/>
        </p:nvSpPr>
        <p:spPr>
          <a:xfrm>
            <a:off x="5259984" y="3246004"/>
            <a:ext cx="1000125" cy="1082098"/>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VnArial"/>
              </a:rPr>
              <a:t>?</a:t>
            </a:r>
            <a:endPar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208924" name="Text Box 28"/>
          <p:cNvSpPr txBox="1">
            <a:spLocks noChangeArrowheads="1"/>
          </p:cNvSpPr>
          <p:nvPr/>
        </p:nvSpPr>
        <p:spPr bwMode="auto">
          <a:xfrm>
            <a:off x="3505200" y="2136776"/>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(4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391231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208924"/>
                                        </p:tgtEl>
                                        <p:attrNameLst>
                                          <p:attrName>style.visibility</p:attrName>
                                        </p:attrNameLst>
                                      </p:cBhvr>
                                      <p:to>
                                        <p:strVal val="visible"/>
                                      </p:to>
                                    </p:set>
                                    <p:animEffect transition="in" filter="blinds(horizontal)">
                                      <p:cBhvr>
                                        <p:cTn id="12" dur="500"/>
                                        <p:tgtEl>
                                          <p:spTgt spid="20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730864" y="-2226120"/>
            <a:ext cx="4888765" cy="11128267"/>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4" name="Text Box 6"/>
          <p:cNvSpPr txBox="1">
            <a:spLocks noChangeArrowheads="1"/>
          </p:cNvSpPr>
          <p:nvPr/>
        </p:nvSpPr>
        <p:spPr bwMode="auto">
          <a:xfrm>
            <a:off x="2488081" y="2448164"/>
            <a:ext cx="7287931"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smtClean="0">
                <a:solidFill>
                  <a:srgbClr val="0000FF"/>
                </a:solidFill>
                <a:latin typeface="Times New Roman" panose="02020603050405020304" pitchFamily="18" charset="0"/>
              </a:rPr>
              <a:t>-</a:t>
            </a:r>
            <a:r>
              <a:rPr lang="en-US" altLang="en-US" sz="2600" b="1" dirty="0" err="1" smtClean="0">
                <a:solidFill>
                  <a:srgbClr val="FF0000"/>
                </a:solidFill>
                <a:latin typeface="SVN-Vanilla Daisy Pro" panose="00000500000000000000" pitchFamily="2" charset="0"/>
              </a:rPr>
              <a:t>Trân</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trọng</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tự</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hào</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phát</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huy</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truyền</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thống</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tốt</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đẹp</a:t>
            </a:r>
            <a:r>
              <a:rPr lang="en-US" altLang="en-US" sz="2600"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sz="2600" b="1" dirty="0" smtClean="0">
                <a:solidFill>
                  <a:srgbClr val="FF0000"/>
                </a:solidFill>
                <a:latin typeface="SVN-Vanilla Daisy Pro" panose="00000500000000000000" pitchFamily="2" charset="0"/>
              </a:rPr>
              <a:t>-</a:t>
            </a:r>
            <a:r>
              <a:rPr lang="en-US" altLang="en-US" sz="2600" b="1" dirty="0" err="1" smtClean="0">
                <a:solidFill>
                  <a:srgbClr val="FF0000"/>
                </a:solidFill>
                <a:latin typeface="SVN-Vanilla Daisy Pro" panose="00000500000000000000" pitchFamily="2" charset="0"/>
              </a:rPr>
              <a:t>Phải</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sống</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trong</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sạch</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lương</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thiện</a:t>
            </a:r>
            <a:r>
              <a:rPr lang="en-US" altLang="en-US" sz="2600"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sz="2600" b="1" dirty="0" smtClean="0">
                <a:solidFill>
                  <a:srgbClr val="FF0000"/>
                </a:solidFill>
                <a:latin typeface="SVN-Vanilla Daisy Pro" panose="00000500000000000000" pitchFamily="2" charset="0"/>
              </a:rPr>
              <a:t>-</a:t>
            </a:r>
            <a:r>
              <a:rPr lang="en-US" altLang="en-US" sz="2600" b="1" dirty="0" err="1" smtClean="0">
                <a:solidFill>
                  <a:srgbClr val="FF0000"/>
                </a:solidFill>
                <a:latin typeface="SVN-Vanilla Daisy Pro" panose="00000500000000000000" pitchFamily="2" charset="0"/>
              </a:rPr>
              <a:t>Không</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làm</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điều</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gì</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tổn</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hại</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đến</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thanh</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danh</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gia</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đình</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dòng</a:t>
            </a:r>
            <a:r>
              <a:rPr lang="en-US" altLang="en-US" sz="2600" b="1" dirty="0" smtClean="0">
                <a:solidFill>
                  <a:srgbClr val="FF0000"/>
                </a:solidFill>
                <a:latin typeface="SVN-Vanilla Daisy Pro" panose="00000500000000000000" pitchFamily="2" charset="0"/>
              </a:rPr>
              <a:t> </a:t>
            </a:r>
            <a:r>
              <a:rPr lang="en-US" altLang="en-US" sz="2600" b="1" dirty="0" err="1" smtClean="0">
                <a:solidFill>
                  <a:srgbClr val="FF0000"/>
                </a:solidFill>
                <a:latin typeface="SVN-Vanilla Daisy Pro" panose="00000500000000000000" pitchFamily="2" charset="0"/>
              </a:rPr>
              <a:t>họ</a:t>
            </a:r>
            <a:r>
              <a:rPr lang="en-US" altLang="en-US" b="1" dirty="0" smtClean="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71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0" y="3440906"/>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91" y="147781"/>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2521" y="4217334"/>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4706" y="239553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4297" y="515666"/>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54767" y="-166254"/>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6092825"/>
            <a:ext cx="45259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5432425"/>
            <a:ext cx="46291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3351213"/>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738" y="2963863"/>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388" y="294163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75" y="2932113"/>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4113" y="235108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4113" y="1941513"/>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3775" y="1543050"/>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3" y="2681288"/>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8788" y="60642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18">
            <a:extLst>
              <a:ext uri="{28A0092B-C50C-407E-A947-70E740481C1C}">
                <a14:useLocalDpi xmlns:a14="http://schemas.microsoft.com/office/drawing/2010/main" val="0"/>
              </a:ext>
            </a:extLst>
          </a:blip>
          <a:srcRect l="50168" t="20952" r="548" b="27864"/>
          <a:stretch>
            <a:fillRect/>
          </a:stretch>
        </p:blipFill>
        <p:spPr bwMode="auto">
          <a:xfrm>
            <a:off x="9998300" y="1266779"/>
            <a:ext cx="2104577"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b00f0a891b96caa050f493ee863d966a.png"/>
          <p:cNvPicPr>
            <a:picLocks noChangeAspect="1"/>
          </p:cNvPicPr>
          <p:nvPr/>
        </p:nvPicPr>
        <p:blipFill>
          <a:blip r:embed="rId19">
            <a:extLst>
              <a:ext uri="{28A0092B-C50C-407E-A947-70E740481C1C}">
                <a14:useLocalDpi xmlns:a14="http://schemas.microsoft.com/office/drawing/2010/main" val="0"/>
              </a:ext>
            </a:extLst>
          </a:blip>
          <a:srcRect l="24313" t="12427" r="9872" b="3661"/>
          <a:stretch>
            <a:fillRect/>
          </a:stretch>
        </p:blipFill>
        <p:spPr bwMode="auto">
          <a:xfrm>
            <a:off x="-173221" y="3147522"/>
            <a:ext cx="212790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0"/>
          <a:stretch>
            <a:fillRect/>
          </a:stretch>
        </p:blipFill>
        <p:spPr>
          <a:xfrm>
            <a:off x="10902596" y="-21907"/>
            <a:ext cx="1292464" cy="993734"/>
          </a:xfrm>
          <a:prstGeom prst="rect">
            <a:avLst/>
          </a:prstGeom>
        </p:spPr>
      </p:pic>
      <p:pic>
        <p:nvPicPr>
          <p:cNvPr id="22" name="Picture 21" descr="58PIC58PIC58PIC58PICHsaGKG559akDq_PIC2018.png"/>
          <p:cNvPicPr>
            <a:picLocks noChangeAspect="1"/>
          </p:cNvPicPr>
          <p:nvPr/>
        </p:nvPicPr>
        <p:blipFill>
          <a:blip r:embed="rId21" cstate="print"/>
          <a:srcRect l="7143" t="16071" r="5357" b="14286"/>
          <a:stretch>
            <a:fillRect/>
          </a:stretch>
        </p:blipFill>
        <p:spPr>
          <a:xfrm>
            <a:off x="1154797" y="2351088"/>
            <a:ext cx="2729816" cy="2449512"/>
          </a:xfrm>
          <a:prstGeom prst="rect">
            <a:avLst/>
          </a:prstGeom>
        </p:spPr>
      </p:pic>
    </p:spTree>
    <p:extLst>
      <p:ext uri="{BB962C8B-B14F-4D97-AF65-F5344CB8AC3E}">
        <p14:creationId xmlns:p14="http://schemas.microsoft.com/office/powerpoint/2010/main" val="3710746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par>
                          <p:cTn id="8" fill="hold" nodeType="withGroup">
                            <p:stCondLst>
                              <p:cond delay="500"/>
                            </p:stCondLst>
                            <p:childTnLst>
                              <p:par>
                                <p:cTn id="9" presetID="3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wipe(left)">
                                      <p:cBhvr>
                                        <p:cTn id="19" dur="500"/>
                                        <p:tgtEl>
                                          <p:spTgt spid="215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wipe(left)">
                                      <p:cBhvr>
                                        <p:cTn id="24" dur="500"/>
                                        <p:tgtEl>
                                          <p:spTgt spid="215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wipe(left)">
                                      <p:cBhvr>
                                        <p:cTn id="29" dur="500"/>
                                        <p:tgtEl>
                                          <p:spTgt spid="215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left)">
                                      <p:cBhvr>
                                        <p:cTn id="34" dur="500"/>
                                        <p:tgtEl>
                                          <p:spTgt spid="215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3"/>
                                        </p:tgtEl>
                                        <p:attrNameLst>
                                          <p:attrName>style.visibility</p:attrName>
                                        </p:attrNameLst>
                                      </p:cBhvr>
                                      <p:to>
                                        <p:strVal val="visible"/>
                                      </p:to>
                                    </p:set>
                                    <p:animEffect transition="in" filter="wipe(left)">
                                      <p:cBhvr>
                                        <p:cTn id="39" dur="500"/>
                                        <p:tgtEl>
                                          <p:spTgt spid="21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21514"/>
                                        </p:tgtEl>
                                        <p:attrNameLst>
                                          <p:attrName>style.visibility</p:attrName>
                                        </p:attrNameLst>
                                      </p:cBhvr>
                                      <p:to>
                                        <p:strVal val="visible"/>
                                      </p:to>
                                    </p:set>
                                    <p:animEffect transition="in" filter="wipe(left)">
                                      <p:cBhvr>
                                        <p:cTn id="44" dur="500"/>
                                        <p:tgtEl>
                                          <p:spTgt spid="215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21515"/>
                                        </p:tgtEl>
                                        <p:attrNameLst>
                                          <p:attrName>style.visibility</p:attrName>
                                        </p:attrNameLst>
                                      </p:cBhvr>
                                      <p:to>
                                        <p:strVal val="visible"/>
                                      </p:to>
                                    </p:set>
                                    <p:animEffect transition="in" filter="wipe(left)">
                                      <p:cBhvr>
                                        <p:cTn id="49" dur="500"/>
                                        <p:tgtEl>
                                          <p:spTgt spid="215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left)">
                                      <p:cBhvr>
                                        <p:cTn id="54" dur="500"/>
                                        <p:tgtEl>
                                          <p:spTgt spid="215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1517"/>
                                        </p:tgtEl>
                                        <p:attrNameLst>
                                          <p:attrName>style.visibility</p:attrName>
                                        </p:attrNameLst>
                                      </p:cBhvr>
                                      <p:to>
                                        <p:strVal val="visible"/>
                                      </p:to>
                                    </p:set>
                                    <p:animEffect transition="in" filter="wipe(left)">
                                      <p:cBhvr>
                                        <p:cTn id="59" dur="500"/>
                                        <p:tgtEl>
                                          <p:spTgt spid="2151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left)">
                                      <p:cBhvr>
                                        <p:cTn id="64" dur="500"/>
                                        <p:tgtEl>
                                          <p:spTgt spid="215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1519"/>
                                        </p:tgtEl>
                                        <p:attrNameLst>
                                          <p:attrName>style.visibility</p:attrName>
                                        </p:attrNameLst>
                                      </p:cBhvr>
                                      <p:to>
                                        <p:strVal val="visible"/>
                                      </p:to>
                                    </p:set>
                                    <p:animEffect transition="in" filter="wipe(left)">
                                      <p:cBhvr>
                                        <p:cTn id="69" dur="500"/>
                                        <p:tgtEl>
                                          <p:spTgt spid="2151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wipe(left)">
                                      <p:cBhvr>
                                        <p:cTn id="74" dur="500"/>
                                        <p:tgtEl>
                                          <p:spTgt spid="2152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521"/>
                                        </p:tgtEl>
                                        <p:attrNameLst>
                                          <p:attrName>style.visibility</p:attrName>
                                        </p:attrNameLst>
                                      </p:cBhvr>
                                      <p:to>
                                        <p:strVal val="visible"/>
                                      </p:to>
                                    </p:set>
                                    <p:animEffect transition="in" filter="wipe(left)">
                                      <p:cBhvr>
                                        <p:cTn id="79" dur="500"/>
                                        <p:tgtEl>
                                          <p:spTgt spid="215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22"/>
                                        </p:tgtEl>
                                        <p:attrNameLst>
                                          <p:attrName>style.visibility</p:attrName>
                                        </p:attrNameLst>
                                      </p:cBhvr>
                                      <p:to>
                                        <p:strVal val="visible"/>
                                      </p:to>
                                    </p:set>
                                    <p:animEffect transition="in" filter="wipe(left)">
                                      <p:cBhvr>
                                        <p:cTn id="84" dur="500"/>
                                        <p:tgtEl>
                                          <p:spTgt spid="215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21523"/>
                                        </p:tgtEl>
                                        <p:attrNameLst>
                                          <p:attrName>style.visibility</p:attrName>
                                        </p:attrNameLst>
                                      </p:cBhvr>
                                      <p:to>
                                        <p:strVal val="visible"/>
                                      </p:to>
                                    </p:set>
                                    <p:animEffect transition="in" filter="wipe(left)">
                                      <p:cBhvr>
                                        <p:cTn id="89" dur="500"/>
                                        <p:tgtEl>
                                          <p:spTgt spid="21523"/>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a:t>
            </a:fld>
            <a:endParaRPr lang="en-US">
              <a:solidFill>
                <a:prstClr val="black">
                  <a:tint val="75000"/>
                </a:prstClr>
              </a:solidFill>
            </a:endParaRPr>
          </a:p>
        </p:txBody>
      </p:sp>
      <p:sp>
        <p:nvSpPr>
          <p:cNvPr id="3" name="TextBox 2"/>
          <p:cNvSpPr txBox="1"/>
          <p:nvPr/>
        </p:nvSpPr>
        <p:spPr>
          <a:xfrm>
            <a:off x="403412" y="2254153"/>
            <a:ext cx="11456894" cy="1200329"/>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9Slide05 SVNStandly"/>
              </a:rPr>
              <a:t>BÀI 1: </a:t>
            </a:r>
          </a:p>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9Slide05 SVNStandly"/>
              </a:rPr>
              <a:t>TỰ HÀO VỀ TRUYỀN THỐNG GIA ĐÌNH, DÒNG HỌ</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9Slide05 SVNStandly"/>
            </a:endParaRPr>
          </a:p>
        </p:txBody>
      </p:sp>
    </p:spTree>
    <p:extLst>
      <p:ext uri="{BB962C8B-B14F-4D97-AF65-F5344CB8AC3E}">
        <p14:creationId xmlns:p14="http://schemas.microsoft.com/office/powerpoint/2010/main" val="3325420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20</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3774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808675" y="881648"/>
            <a:ext cx="8142135" cy="24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marR="0" indent="25400" algn="just">
              <a:lnSpc>
                <a:spcPct val="127000"/>
              </a:lnSpc>
              <a:spcBef>
                <a:spcPts val="0"/>
              </a:spcBef>
              <a:spcAft>
                <a:spcPts val="900"/>
              </a:spcAft>
            </a:pPr>
            <a:r>
              <a:rPr lang="vi-VN" sz="2000" b="1" dirty="0" smtClean="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ì</a:t>
            </a:r>
            <a:r>
              <a:rPr lang="vi-VN" sz="2000" b="1" dirty="0" smtClean="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nh </a:t>
            </a:r>
            <a:r>
              <a:rPr lang="vi-VN"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huống 1: </a:t>
            </a:r>
            <a:r>
              <a:rPr lang="vi-VN" sz="20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2000" dirty="0">
              <a:solidFill>
                <a:srgbClr val="0000FF"/>
              </a:solidFill>
              <a:effectLst/>
              <a:latin typeface="#9Slide03 Arima Madurai Black" panose="00000A00000000000000" pitchFamily="2" charset="0"/>
              <a:ea typeface="Cambria" panose="02040503050406030204" pitchFamily="18" charset="0"/>
              <a:cs typeface="#9Slide03 Arima Madurai Black" panose="00000A00000000000000" pitchFamily="2" charset="0"/>
            </a:endParaRP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79780" y="-223754"/>
            <a:ext cx="13451723" cy="64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539" y="-224871"/>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522403" y="103577"/>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567681" y="3457688"/>
            <a:ext cx="788098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smtClean="0">
                <a:solidFill>
                  <a:srgbClr val="FF0000"/>
                </a:solidFill>
                <a:latin typeface="#9Slide04 AdrianeSwash" panose="02000504060000090004" pitchFamily="2" charset="0"/>
                <a:ea typeface="Arial" panose="020B0604020202020204" pitchFamily="34" charset="0"/>
              </a:rPr>
              <a:t>T</a:t>
            </a:r>
            <a:r>
              <a:rPr lang="en-US" sz="2000" b="1" dirty="0">
                <a:solidFill>
                  <a:srgbClr val="FF0000"/>
                </a:solidFill>
                <a:latin typeface="#9Slide04 AdrianeSwash" panose="02000504060000090004" pitchFamily="2" charset="0"/>
                <a:ea typeface="Arial" panose="020B0604020202020204" pitchFamily="34" charset="0"/>
              </a:rPr>
              <a:t>ì</a:t>
            </a:r>
            <a:r>
              <a:rPr lang="vi-VN" sz="2000" b="1" dirty="0" smtClean="0">
                <a:solidFill>
                  <a:srgbClr val="FF0000"/>
                </a:solidFill>
                <a:latin typeface="#9Slide04 AdrianeSwash" panose="02000504060000090004" pitchFamily="2" charset="0"/>
                <a:ea typeface="Arial" panose="020B0604020202020204" pitchFamily="34" charset="0"/>
              </a:rPr>
              <a:t>nh </a:t>
            </a:r>
            <a:r>
              <a:rPr lang="vi-VN" sz="2000" b="1" dirty="0">
                <a:solidFill>
                  <a:srgbClr val="FF0000"/>
                </a:solidFill>
                <a:latin typeface="#9Slide04 AdrianeSwash" panose="02000504060000090004" pitchFamily="2" charset="0"/>
                <a:ea typeface="Arial" panose="020B0604020202020204" pitchFamily="34" charset="0"/>
              </a:rPr>
              <a:t>huống 2: </a:t>
            </a:r>
            <a:r>
              <a:rPr lang="vi-VN" sz="2000" b="1" dirty="0">
                <a:solidFill>
                  <a:srgbClr val="FF0000"/>
                </a:solidFill>
                <a:latin typeface="#9Slide04 AdrianeSwash" panose="02000504060000090004" pitchFamily="2" charset="0"/>
                <a:ea typeface="Courier New" panose="02070309020205020404" pitchFamily="49"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a:t>
            </a:r>
            <a:r>
              <a:rPr lang="vi-VN" sz="2000" b="1" dirty="0" smtClean="0">
                <a:solidFill>
                  <a:srgbClr val="FF0000"/>
                </a:solidFill>
                <a:latin typeface="#9Slide04 AdrianeSwash" panose="02000504060000090004" pitchFamily="2" charset="0"/>
                <a:ea typeface="Courier New" panose="02070309020205020404" pitchFamily="49" charset="0"/>
              </a:rPr>
              <a:t>qua</a:t>
            </a:r>
            <a:r>
              <a:rPr lang="en-US" sz="2000" b="1" dirty="0" smtClean="0">
                <a:solidFill>
                  <a:srgbClr val="FF0000"/>
                </a:solidFill>
                <a:latin typeface="#9Slide04 AdrianeSwash" panose="02000504060000090004" pitchFamily="2" charset="0"/>
                <a:ea typeface="Courier New" panose="02070309020205020404" pitchFamily="49" charset="0"/>
              </a:rPr>
              <a:t>.</a:t>
            </a:r>
            <a:endParaRPr lang="en-US" altLang="en-US" sz="2000" b="1" dirty="0">
              <a:solidFill>
                <a:srgbClr val="FF0000"/>
              </a:solidFill>
              <a:latin typeface="#9Slide04 AdrianeSwash" panose="02000504060000090004" pitchFamily="2" charset="0"/>
              <a:cs typeface="Times New Roman" panose="02020603050405020304" pitchFamily="18" charset="0"/>
            </a:endParaRPr>
          </a:p>
        </p:txBody>
      </p:sp>
      <p:pic>
        <p:nvPicPr>
          <p:cNvPr id="1079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12700"/>
            <a:ext cx="1295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85990" y="881063"/>
            <a:ext cx="3529890" cy="2188140"/>
          </a:xfrm>
          <a:prstGeom prst="rect">
            <a:avLst/>
          </a:prstGeom>
        </p:spPr>
      </p:pic>
      <p:pic>
        <p:nvPicPr>
          <p:cNvPr id="4" name="Picture 3"/>
          <p:cNvPicPr>
            <a:picLocks noChangeAspect="1"/>
          </p:cNvPicPr>
          <p:nvPr/>
        </p:nvPicPr>
        <p:blipFill>
          <a:blip r:embed="rId6"/>
          <a:stretch>
            <a:fillRect/>
          </a:stretch>
        </p:blipFill>
        <p:spPr>
          <a:xfrm>
            <a:off x="8997178" y="3394346"/>
            <a:ext cx="2848557" cy="2214205"/>
          </a:xfrm>
          <a:prstGeom prst="rect">
            <a:avLst/>
          </a:prstGeom>
        </p:spPr>
      </p:pic>
      <p:sp>
        <p:nvSpPr>
          <p:cNvPr id="16" name="Rectangle 15"/>
          <p:cNvSpPr/>
          <p:nvPr/>
        </p:nvSpPr>
        <p:spPr>
          <a:xfrm>
            <a:off x="139959" y="5665463"/>
            <a:ext cx="11810852" cy="1200329"/>
          </a:xfrm>
          <a:prstGeom prst="rect">
            <a:avLst/>
          </a:prstGeom>
          <a:solidFill>
            <a:srgbClr val="FFE79B"/>
          </a:solidFill>
          <a:ln w="38100">
            <a:solidFill>
              <a:srgbClr val="FF0000"/>
            </a:solidFill>
          </a:ln>
        </p:spPr>
        <p:txBody>
          <a:bodyPr wrap="square">
            <a:spAutoFit/>
          </a:bodyPr>
          <a:lstStyle/>
          <a:p>
            <a:r>
              <a:rPr lang="en-US" sz="2400" b="1" dirty="0" err="1" smtClean="0">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1: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Em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nhận xét gì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v</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ề</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thái độ của Hoàng?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N</a:t>
            </a:r>
            <a:r>
              <a:rPr lang="en-US" sz="2400" b="1" dirty="0" err="1" smtClean="0">
                <a:solidFill>
                  <a:srgbClr val="000000"/>
                </a:solidFill>
                <a:latin typeface="Times" panose="02020603050405020304" pitchFamily="18" charset="0"/>
                <a:ea typeface="Cambria" panose="02040503050406030204" pitchFamily="18" charset="0"/>
                <a:cs typeface="Times" panose="02020603050405020304" pitchFamily="18" charset="0"/>
              </a:rPr>
              <a:t>ếu</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là bạn của Hoàng, em sẽ khuyên Hoàng như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th</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ế</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nào?</a:t>
            </a:r>
            <a:endPar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endParaRPr>
          </a:p>
          <a:p>
            <a:r>
              <a:rPr lang="en-US" sz="2400" b="1" dirty="0" err="1" smtClean="0">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2: </a:t>
            </a:r>
            <a:r>
              <a:rPr lang="vi-VN" sz="2400" b="1" dirty="0">
                <a:solidFill>
                  <a:schemeClr val="tx1">
                    <a:lumMod val="50000"/>
                  </a:schemeClr>
                </a:solidFill>
                <a:latin typeface="Cambria" panose="02040503050406030204" pitchFamily="18" charset="0"/>
                <a:ea typeface="Cambria" panose="02040503050406030204" pitchFamily="18" charset="0"/>
                <a:cs typeface="Cambria" panose="02040503050406030204" pitchFamily="18" charset="0"/>
              </a:rPr>
              <a:t>Em có suy nghĩ gì về việc làm của bạn Lan cùng gia đình?</a:t>
            </a:r>
            <a:endParaRPr lang="en-US" sz="2400" dirty="0">
              <a:solidFill>
                <a:schemeClr val="tx1">
                  <a:lumMod val="50000"/>
                </a:schemeClr>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6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2151529" y="668114"/>
            <a:ext cx="9765366"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indent="25400" algn="just">
              <a:lnSpc>
                <a:spcPct val="127000"/>
              </a:lnSpc>
              <a:spcBef>
                <a:spcPts val="0"/>
              </a:spcBef>
              <a:spcAft>
                <a:spcPts val="900"/>
              </a:spcAft>
            </a:pPr>
            <a:r>
              <a:rPr lang="vi-VN" sz="2000" b="1" dirty="0" smtClean="0">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2000" b="1" dirty="0">
                <a:solidFill>
                  <a:schemeClr val="tx1">
                    <a:lumMod val="50000"/>
                  </a:schemeClr>
                </a:solidFill>
                <a:latin typeface="Times New Roman" panose="02020603050405020304" pitchFamily="18" charset="0"/>
                <a:ea typeface="Arial" panose="020B0604020202020204" pitchFamily="34" charset="0"/>
                <a:cs typeface="Times New Roman" panose="02020603050405020304" pitchFamily="18" charset="0"/>
              </a:rPr>
              <a:t>ì</a:t>
            </a:r>
            <a:r>
              <a:rPr lang="vi-VN" sz="2000" b="1" dirty="0" smtClean="0">
                <a:solidFill>
                  <a:schemeClr val="tx1">
                    <a:lumMod val="50000"/>
                  </a:schemeClr>
                </a:solidFill>
                <a:latin typeface="Times New Roman" panose="02020603050405020304" pitchFamily="18" charset="0"/>
                <a:ea typeface="Arial" panose="020B0604020202020204" pitchFamily="34" charset="0"/>
                <a:cs typeface="Times New Roman" panose="02020603050405020304" pitchFamily="18" charset="0"/>
              </a:rPr>
              <a:t>nh </a:t>
            </a:r>
            <a:r>
              <a:rPr lang="vi-VN" sz="2000" b="1" dirty="0">
                <a:solidFill>
                  <a:schemeClr val="tx1">
                    <a:lumMod val="50000"/>
                  </a:schemeClr>
                </a:solidFill>
                <a:latin typeface="Times New Roman" panose="02020603050405020304" pitchFamily="18" charset="0"/>
                <a:ea typeface="Arial" panose="020B0604020202020204" pitchFamily="34" charset="0"/>
                <a:cs typeface="Times New Roman" panose="02020603050405020304" pitchFamily="18" charset="0"/>
              </a:rPr>
              <a:t>huống 1: </a:t>
            </a:r>
            <a:r>
              <a:rPr lang="vi-VN" sz="20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20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567" y="-35750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308359" y="14790"/>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372324" y="3944022"/>
            <a:ext cx="82491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smtClean="0">
                <a:solidFill>
                  <a:schemeClr val="tx1">
                    <a:lumMod val="50000"/>
                  </a:schemeClr>
                </a:solidFill>
                <a:latin typeface="Times New Roman" panose="02020603050405020304" pitchFamily="18" charset="0"/>
                <a:ea typeface="Arial" panose="020B0604020202020204" pitchFamily="34" charset="0"/>
                <a:cs typeface="Times New Roman" panose="02020603050405020304" pitchFamily="18" charset="0"/>
              </a:rPr>
              <a:t>T</a:t>
            </a:r>
            <a:r>
              <a:rPr lang="en-US" sz="2000" b="1" dirty="0">
                <a:solidFill>
                  <a:schemeClr val="tx1">
                    <a:lumMod val="50000"/>
                  </a:schemeClr>
                </a:solidFill>
                <a:latin typeface="Times New Roman" panose="02020603050405020304" pitchFamily="18" charset="0"/>
                <a:ea typeface="Arial" panose="020B0604020202020204" pitchFamily="34" charset="0"/>
                <a:cs typeface="Times New Roman" panose="02020603050405020304" pitchFamily="18" charset="0"/>
              </a:rPr>
              <a:t>ì</a:t>
            </a:r>
            <a:r>
              <a:rPr lang="vi-VN" sz="2000" b="1" dirty="0" smtClean="0">
                <a:solidFill>
                  <a:schemeClr val="tx1">
                    <a:lumMod val="50000"/>
                  </a:schemeClr>
                </a:solidFill>
                <a:latin typeface="Times New Roman" panose="02020603050405020304" pitchFamily="18" charset="0"/>
                <a:ea typeface="Arial" panose="020B0604020202020204" pitchFamily="34" charset="0"/>
                <a:cs typeface="Times New Roman" panose="02020603050405020304" pitchFamily="18" charset="0"/>
              </a:rPr>
              <a:t>nh </a:t>
            </a:r>
            <a:r>
              <a:rPr lang="vi-VN" sz="2000" b="1" dirty="0">
                <a:solidFill>
                  <a:schemeClr val="tx1">
                    <a:lumMod val="50000"/>
                  </a:schemeClr>
                </a:solidFill>
                <a:latin typeface="Times New Roman" panose="02020603050405020304" pitchFamily="18" charset="0"/>
                <a:ea typeface="Arial" panose="020B0604020202020204" pitchFamily="34" charset="0"/>
                <a:cs typeface="Times New Roman" panose="02020603050405020304" pitchFamily="18" charset="0"/>
              </a:rPr>
              <a:t>huống 2: </a:t>
            </a:r>
            <a:r>
              <a:rPr lang="vi-VN" sz="2000" b="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a:t>
            </a:r>
            <a:r>
              <a:rPr lang="vi-VN" sz="2000" b="1"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qua</a:t>
            </a:r>
            <a:r>
              <a:rPr lang="en-US" sz="2000" b="1"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a:t>
            </a:r>
            <a:endParaRPr lang="en-US" altLang="en-US" sz="2000" b="1" dirty="0">
              <a:solidFill>
                <a:srgbClr val="0000FF"/>
              </a:solidFill>
              <a:latin typeface="Times New Roman" panose="02020603050405020304" pitchFamily="18" charset="0"/>
              <a:cs typeface="Times New Roman" panose="02020603050405020304" pitchFamily="18" charset="0"/>
            </a:endParaRPr>
          </a:p>
        </p:txBody>
      </p:sp>
      <p:pic>
        <p:nvPicPr>
          <p:cNvPr id="107930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12700"/>
            <a:ext cx="1295400" cy="69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4883" y="685155"/>
            <a:ext cx="2633071" cy="1788022"/>
          </a:xfrm>
          <a:prstGeom prst="rect">
            <a:avLst/>
          </a:prstGeom>
        </p:spPr>
      </p:pic>
      <p:pic>
        <p:nvPicPr>
          <p:cNvPr id="4" name="Picture 3"/>
          <p:cNvPicPr>
            <a:picLocks noChangeAspect="1"/>
          </p:cNvPicPr>
          <p:nvPr/>
        </p:nvPicPr>
        <p:blipFill>
          <a:blip r:embed="rId5"/>
          <a:stretch>
            <a:fillRect/>
          </a:stretch>
        </p:blipFill>
        <p:spPr>
          <a:xfrm>
            <a:off x="8997178" y="3944022"/>
            <a:ext cx="2848557" cy="1938992"/>
          </a:xfrm>
          <a:prstGeom prst="rect">
            <a:avLst/>
          </a:prstGeom>
        </p:spPr>
      </p:pic>
      <p:sp>
        <p:nvSpPr>
          <p:cNvPr id="16" name="Rectangle 15"/>
          <p:cNvSpPr/>
          <p:nvPr/>
        </p:nvSpPr>
        <p:spPr>
          <a:xfrm>
            <a:off x="106043" y="2709367"/>
            <a:ext cx="11810852" cy="1107996"/>
          </a:xfrm>
          <a:prstGeom prst="rect">
            <a:avLst/>
          </a:prstGeom>
          <a:solidFill>
            <a:srgbClr val="FFE79B"/>
          </a:solidFill>
          <a:ln w="38100">
            <a:solidFill>
              <a:srgbClr val="FF0000"/>
            </a:solidFill>
          </a:ln>
        </p:spPr>
        <p:txBody>
          <a:bodyPr wrap="square">
            <a:spAutoFit/>
          </a:bodyPr>
          <a:lstStyle/>
          <a:p>
            <a:r>
              <a:rPr lang="en-US" b="1" dirty="0" smtClean="0">
                <a:solidFill>
                  <a:srgbClr val="000000"/>
                </a:solidFill>
                <a:latin typeface="Times" panose="02020603050405020304" pitchFamily="18" charset="0"/>
                <a:ea typeface="Cambria" panose="02040503050406030204" pitchFamily="18" charset="0"/>
                <a:cs typeface="Times" panose="02020603050405020304" pitchFamily="18" charset="0"/>
              </a:rPr>
              <a:t>TH 1: </a:t>
            </a:r>
            <a:r>
              <a:rPr lang="en-US" sz="2200" b="1" dirty="0" err="1">
                <a:solidFill>
                  <a:schemeClr val="tx1">
                    <a:lumMod val="50000"/>
                  </a:schemeClr>
                </a:solidFill>
                <a:latin typeface="#9Slide04 AdrianeSwash" panose="02000504060000090004" pitchFamily="2" charset="0"/>
              </a:rPr>
              <a:t>Hoàng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là</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một</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người</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thiếu</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trách</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nhiệm</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lười</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biếng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không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biết</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giúp</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đỡ</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bố</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mẹ</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Nếu</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là</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bạn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của</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Hoàng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em</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sẽ</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khuyên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Hoàng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không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nên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nói</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như</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vậy</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vì</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Hoàng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có</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được</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cuộc</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sống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như</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bây</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giờ</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cũng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nhờ</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vào</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nghề</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buôn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phế</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liệu</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của</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gia</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đình</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vì</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thế</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bạn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nên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biết</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tôn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trọng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nghề</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nghiệp</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của</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gia</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đình</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mình</a:t>
            </a:r>
            <a:r>
              <a:rPr lang="en-US" sz="2200" b="1" dirty="0" smtClean="0">
                <a:solidFill>
                  <a:schemeClr val="tx1">
                    <a:lumMod val="50000"/>
                  </a:schemeClr>
                </a:solidFill>
                <a:latin typeface="#9Slide04 AdrianeSwash" panose="02000504060000090004" pitchFamily="2" charset="0"/>
              </a:rPr>
              <a:t>.</a:t>
            </a:r>
            <a:endParaRPr lang="en-US" sz="2200" b="1" dirty="0">
              <a:solidFill>
                <a:schemeClr val="tx1">
                  <a:lumMod val="50000"/>
                </a:schemeClr>
              </a:solidFill>
              <a:latin typeface="#9Slide04 AdrianeSwash" panose="02000504060000090004" pitchFamily="2"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883" y="5910762"/>
            <a:ext cx="11810852" cy="800219"/>
          </a:xfrm>
          <a:prstGeom prst="rect">
            <a:avLst/>
          </a:prstGeom>
          <a:solidFill>
            <a:srgbClr val="FFE79B"/>
          </a:solidFill>
          <a:ln w="38100">
            <a:solidFill>
              <a:srgbClr val="FF0000"/>
            </a:solidFill>
          </a:ln>
        </p:spPr>
        <p:txBody>
          <a:bodyPr wrap="square">
            <a:spAutoFit/>
          </a:bodyPr>
          <a:lstStyle/>
          <a:p>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TH 2: </a:t>
            </a:r>
            <a:r>
              <a:rPr lang="en-US" sz="2200" b="1" dirty="0" err="1">
                <a:solidFill>
                  <a:schemeClr val="tx1">
                    <a:lumMod val="50000"/>
                  </a:schemeClr>
                </a:solidFill>
                <a:latin typeface="#9Slide04 AdrianeSwash" panose="02000504060000090004" pitchFamily="2" charset="0"/>
              </a:rPr>
              <a:t>Đây</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là</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một</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việc</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làm</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hết</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sức</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có</a:t>
            </a:r>
            <a:r>
              <a:rPr lang="en-US" sz="2200" b="1" dirty="0">
                <a:solidFill>
                  <a:schemeClr val="tx1">
                    <a:lumMod val="50000"/>
                  </a:schemeClr>
                </a:solidFill>
                <a:latin typeface="#9Slide04 AdrianeSwash" panose="02000504060000090004" pitchFamily="2" charset="0"/>
              </a:rPr>
              <a:t> ý </a:t>
            </a:r>
            <a:r>
              <a:rPr lang="en-US" sz="2200" b="1" dirty="0" err="1">
                <a:solidFill>
                  <a:schemeClr val="tx1">
                    <a:lumMod val="50000"/>
                  </a:schemeClr>
                </a:solidFill>
                <a:latin typeface="#9Slide04 AdrianeSwash" panose="02000504060000090004" pitchFamily="2" charset="0"/>
              </a:rPr>
              <a:t>nghĩa</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Việc</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làm</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ấy</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cũng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phần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nào</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giúp</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Lan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hình</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thành</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nên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thói</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quen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tốt</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đẹp</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biết</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yêu</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thương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đồng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cảm</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sẻ</a:t>
            </a:r>
            <a:r>
              <a:rPr lang="en-US" sz="2200" b="1" dirty="0">
                <a:solidFill>
                  <a:schemeClr val="tx1">
                    <a:lumMod val="50000"/>
                  </a:schemeClr>
                </a:solidFill>
                <a:latin typeface="#9Slide04 AdrianeSwash" panose="02000504060000090004" pitchFamily="2" charset="0"/>
              </a:rPr>
              <a:t> chia, </a:t>
            </a:r>
            <a:r>
              <a:rPr lang="en-US" sz="2200" b="1" dirty="0" err="1">
                <a:solidFill>
                  <a:schemeClr val="tx1">
                    <a:lumMod val="50000"/>
                  </a:schemeClr>
                </a:solidFill>
                <a:latin typeface="#9Slide04 AdrianeSwash" panose="02000504060000090004" pitchFamily="2" charset="0"/>
              </a:rPr>
              <a:t>có</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tấm</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lòng</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nhân</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ái</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và</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sẽ</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được</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nhiều</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người</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yêu</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quý</a:t>
            </a:r>
            <a:r>
              <a:rPr lang="en-US" sz="2200" b="1" dirty="0">
                <a:solidFill>
                  <a:schemeClr val="tx1">
                    <a:lumMod val="50000"/>
                  </a:schemeClr>
                </a:solidFill>
                <a:latin typeface="#9Slide04 AdrianeSwash" panose="02000504060000090004" pitchFamily="2" charset="0"/>
              </a:rPr>
              <a:t> </a:t>
            </a:r>
            <a:r>
              <a:rPr lang="en-US" sz="2200" b="1" dirty="0" err="1">
                <a:solidFill>
                  <a:schemeClr val="tx1">
                    <a:lumMod val="50000"/>
                  </a:schemeClr>
                </a:solidFill>
                <a:latin typeface="#9Slide04 AdrianeSwash" panose="02000504060000090004" pitchFamily="2" charset="0"/>
              </a:rPr>
              <a:t>hơn</a:t>
            </a:r>
            <a:r>
              <a:rPr lang="en-US" sz="2200" b="1" dirty="0">
                <a:solidFill>
                  <a:schemeClr val="tx1">
                    <a:lumMod val="50000"/>
                  </a:schemeClr>
                </a:solidFill>
                <a:latin typeface="#9Slide04 AdrianeSwash" panose="02000504060000090004" pitchFamily="2" charset="0"/>
              </a:rPr>
              <a:t>.</a:t>
            </a:r>
          </a:p>
        </p:txBody>
      </p:sp>
    </p:spTree>
    <p:extLst>
      <p:ext uri="{BB962C8B-B14F-4D97-AF65-F5344CB8AC3E}">
        <p14:creationId xmlns:p14="http://schemas.microsoft.com/office/powerpoint/2010/main" val="32562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828800" y="869950"/>
            <a:ext cx="8243888" cy="2044700"/>
          </a:xfrm>
        </p:spPr>
        <p:txBody>
          <a:bodyPr rtlCol="0">
            <a:normAutofit fontScale="90000"/>
          </a:bodyPr>
          <a:lstStyle/>
          <a:p>
            <a:pPr fontAlgn="auto">
              <a:spcAft>
                <a:spcPts val="0"/>
              </a:spcAft>
              <a:defRPr/>
            </a:pPr>
            <a:r>
              <a:rPr lang="en-US" altLang="en-US" sz="4000"/>
              <a:t/>
            </a:r>
            <a:br>
              <a:rPr lang="en-US" altLang="en-US" sz="4000"/>
            </a:br>
            <a:r>
              <a:rPr lang="en-US" altLang="en-US" sz="4000"/>
              <a:t/>
            </a:r>
            <a:br>
              <a:rPr lang="en-US" altLang="en-US" sz="4000"/>
            </a:br>
            <a:r>
              <a:rPr lang="en-US" altLang="en-US" sz="4000"/>
              <a:t/>
            </a:r>
            <a:br>
              <a:rPr lang="en-US" altLang="en-US" sz="4000"/>
            </a:br>
            <a:r>
              <a:rPr lang="en-US" altLang="en-US" sz="4000"/>
              <a:t/>
            </a:r>
            <a:br>
              <a:rPr lang="en-US" altLang="en-US" sz="4000"/>
            </a:br>
            <a:endParaRPr lang="en-US" altLang="en-US" sz="4000"/>
          </a:p>
        </p:txBody>
      </p:sp>
      <p:sp>
        <p:nvSpPr>
          <p:cNvPr id="483331" name="Text Box 3"/>
          <p:cNvSpPr txBox="1">
            <a:spLocks noChangeArrowheads="1"/>
          </p:cNvSpPr>
          <p:nvPr/>
        </p:nvSpPr>
        <p:spPr bwMode="auto">
          <a:xfrm>
            <a:off x="4085254" y="1735930"/>
            <a:ext cx="5429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Giấy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rách</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phải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giữ</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lấy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lề</a:t>
            </a:r>
            <a:r>
              <a:rPr lang="en-US" altLang="en-US" sz="2800" dirty="0" smtClean="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Con </a:t>
            </a:r>
            <a:r>
              <a:rPr lang="en-US" altLang="en-US" sz="2800" dirty="0" err="1" smtClean="0">
                <a:solidFill>
                  <a:srgbClr val="FF0066"/>
                </a:solidFill>
                <a:latin typeface="Times New Roman" panose="02020603050405020304" pitchFamily="18" charset="0"/>
              </a:rPr>
              <a:t>hơn</a:t>
            </a:r>
            <a:r>
              <a:rPr lang="en-US" altLang="en-US" sz="2800" dirty="0" smtClean="0">
                <a:solidFill>
                  <a:srgbClr val="FF0066"/>
                </a:solidFill>
                <a:latin typeface="Times New Roman" panose="02020603050405020304" pitchFamily="18" charset="0"/>
              </a:rPr>
              <a:t> cha </a:t>
            </a:r>
            <a:r>
              <a:rPr lang="en-US" altLang="en-US" sz="2800" dirty="0" err="1" smtClean="0">
                <a:solidFill>
                  <a:srgbClr val="FF0066"/>
                </a:solidFill>
                <a:latin typeface="Times New Roman" panose="02020603050405020304" pitchFamily="18" charset="0"/>
              </a:rPr>
              <a:t>là</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nhà</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phúc</a:t>
            </a:r>
            <a:r>
              <a:rPr lang="en-US" altLang="en-US" sz="2800" dirty="0" smtClean="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145860" name="Text Box 4"/>
          <p:cNvSpPr txBox="1">
            <a:spLocks noChangeArrowheads="1"/>
          </p:cNvSpPr>
          <p:nvPr/>
        </p:nvSpPr>
        <p:spPr bwMode="auto">
          <a:xfrm>
            <a:off x="6934200" y="3276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spcAft>
                <a:spcPct val="0"/>
              </a:spcAft>
            </a:pPr>
            <a:endParaRPr lang="en-US" altLang="en-US" sz="1800" smtClean="0">
              <a:solidFill>
                <a:srgbClr val="5F5F5F"/>
              </a:solidFill>
              <a:latin typeface="Verdana" panose="020B0604030504040204" pitchFamily="34" charset="0"/>
            </a:endParaRPr>
          </a:p>
        </p:txBody>
      </p:sp>
      <p:sp>
        <p:nvSpPr>
          <p:cNvPr id="483334" name="Text Box 6"/>
          <p:cNvSpPr txBox="1">
            <a:spLocks noChangeArrowheads="1"/>
          </p:cNvSpPr>
          <p:nvPr/>
        </p:nvSpPr>
        <p:spPr bwMode="auto">
          <a:xfrm>
            <a:off x="2362200" y="615156"/>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spcAft>
                <a:spcPct val="0"/>
              </a:spcAft>
            </a:pPr>
            <a:r>
              <a:rPr lang="en-US" altLang="en-US" sz="3200" b="1" i="1" u="sng" dirty="0" err="1" smtClean="0">
                <a:solidFill>
                  <a:srgbClr val="2B05CB"/>
                </a:solidFill>
              </a:rPr>
              <a:t>Các</a:t>
            </a:r>
            <a:r>
              <a:rPr lang="en-US" altLang="en-US" sz="3200" b="1" i="1" u="sng" dirty="0" smtClean="0">
                <a:solidFill>
                  <a:srgbClr val="2B05CB"/>
                </a:solidFill>
              </a:rPr>
              <a:t> </a:t>
            </a:r>
            <a:r>
              <a:rPr lang="en-US" altLang="en-US" sz="3200" b="1" i="1" u="sng" dirty="0" err="1" smtClean="0">
                <a:solidFill>
                  <a:srgbClr val="2B05CB"/>
                </a:solidFill>
              </a:rPr>
              <a:t>câu</a:t>
            </a:r>
            <a:r>
              <a:rPr lang="en-US" altLang="en-US" sz="3200" b="1" i="1" u="sng" dirty="0" smtClean="0">
                <a:solidFill>
                  <a:srgbClr val="2B05CB"/>
                </a:solidFill>
              </a:rPr>
              <a:t> ca </a:t>
            </a:r>
            <a:r>
              <a:rPr lang="en-US" altLang="en-US" sz="3200" b="1" i="1" u="sng" dirty="0" err="1" smtClean="0">
                <a:solidFill>
                  <a:srgbClr val="2B05CB"/>
                </a:solidFill>
              </a:rPr>
              <a:t>dao</a:t>
            </a:r>
            <a:r>
              <a:rPr lang="en-US" altLang="en-US" sz="3200" b="1" i="1" u="sng" dirty="0" smtClean="0">
                <a:solidFill>
                  <a:srgbClr val="2B05CB"/>
                </a:solidFill>
              </a:rPr>
              <a:t>, </a:t>
            </a:r>
            <a:r>
              <a:rPr lang="en-US" altLang="en-US" sz="3200" b="1" i="1" u="sng" dirty="0" err="1" smtClean="0">
                <a:solidFill>
                  <a:srgbClr val="2B05CB"/>
                </a:solidFill>
              </a:rPr>
              <a:t>tục</a:t>
            </a:r>
            <a:r>
              <a:rPr lang="en-US" altLang="en-US" sz="3200" b="1" i="1" u="sng" dirty="0" smtClean="0">
                <a:solidFill>
                  <a:srgbClr val="2B05CB"/>
                </a:solidFill>
              </a:rPr>
              <a:t> </a:t>
            </a:r>
            <a:r>
              <a:rPr lang="en-US" altLang="en-US" sz="3200" b="1" i="1" u="sng" dirty="0" err="1" smtClean="0">
                <a:solidFill>
                  <a:srgbClr val="2B05CB"/>
                </a:solidFill>
              </a:rPr>
              <a:t>ngữ</a:t>
            </a:r>
            <a:r>
              <a:rPr lang="en-US" altLang="en-US" sz="3200" b="1" i="1" u="sng" dirty="0" smtClean="0">
                <a:solidFill>
                  <a:srgbClr val="2B05CB"/>
                </a:solidFill>
              </a:rPr>
              <a:t>:</a:t>
            </a:r>
          </a:p>
        </p:txBody>
      </p:sp>
      <p:pic>
        <p:nvPicPr>
          <p:cNvPr id="483335" name="Picture 7" descr="cam%20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1624806"/>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6" name="Text Box 8"/>
          <p:cNvSpPr txBox="1">
            <a:spLocks noChangeArrowheads="1"/>
          </p:cNvSpPr>
          <p:nvPr/>
        </p:nvSpPr>
        <p:spPr bwMode="auto">
          <a:xfrm>
            <a:off x="4194256" y="3536155"/>
            <a:ext cx="5593556"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2800" dirty="0" smtClean="0">
                <a:solidFill>
                  <a:srgbClr val="FF0066"/>
                </a:solidFill>
                <a:latin typeface="Times New Roman" panose="02020603050405020304" pitchFamily="18" charset="0"/>
              </a:rPr>
              <a:t>- Con </a:t>
            </a:r>
            <a:r>
              <a:rPr lang="en-US" altLang="en-US" sz="2800" dirty="0" err="1" smtClean="0">
                <a:solidFill>
                  <a:srgbClr val="FF0066"/>
                </a:solidFill>
                <a:latin typeface="Times New Roman" panose="02020603050405020304" pitchFamily="18" charset="0"/>
              </a:rPr>
              <a:t>người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tổ</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tông</a:t>
            </a:r>
            <a:r>
              <a:rPr lang="en-US" altLang="en-US" sz="2800" dirty="0" smtClean="0">
                <a:solidFill>
                  <a:srgbClr val="FF0066"/>
                </a:solidFill>
                <a:latin typeface="Times New Roman" panose="02020603050405020304" pitchFamily="18" charset="0"/>
              </a:rPr>
              <a:t>.</a:t>
            </a:r>
          </a:p>
          <a:p>
            <a:pPr algn="l" eaLnBrk="0" fontAlgn="base" hangingPunct="0">
              <a:lnSpc>
                <a:spcPct val="140000"/>
              </a:lnSpc>
              <a:spcBef>
                <a:spcPct val="0"/>
              </a:spcBef>
              <a:spcAft>
                <a:spcPct val="0"/>
              </a:spcAft>
            </a:pPr>
            <a:r>
              <a:rPr lang="en-US" altLang="en-US" sz="2800" dirty="0" err="1" smtClean="0">
                <a:solidFill>
                  <a:srgbClr val="FF0066"/>
                </a:solidFill>
                <a:latin typeface="Times New Roman" panose="02020603050405020304" pitchFamily="18" charset="0"/>
              </a:rPr>
              <a:t>Như</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cây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cội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như</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sông</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nguồn</a:t>
            </a:r>
            <a:r>
              <a:rPr lang="en-US" altLang="en-US" sz="2800" dirty="0" smtClean="0">
                <a:solidFill>
                  <a:srgbClr val="FF0066"/>
                </a:solidFill>
                <a:latin typeface="Times New Roman" panose="02020603050405020304" pitchFamily="18"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857318" y="2222626"/>
            <a:ext cx="2988925" cy="4359018"/>
          </a:xfrm>
          <a:prstGeom prst="rect">
            <a:avLst/>
          </a:prstGeom>
        </p:spPr>
      </p:pic>
    </p:spTree>
    <p:extLst>
      <p:ext uri="{BB962C8B-B14F-4D97-AF65-F5344CB8AC3E}">
        <p14:creationId xmlns:p14="http://schemas.microsoft.com/office/powerpoint/2010/main" val="2084375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500" fill="hold"/>
                                        <p:tgtEl>
                                          <p:spTgt spid="483334"/>
                                        </p:tgtEl>
                                        <p:attrNameLst>
                                          <p:attrName>ppt_x</p:attrName>
                                        </p:attrNameLst>
                                      </p:cBhvr>
                                      <p:tavLst>
                                        <p:tav tm="0">
                                          <p:val>
                                            <p:strVal val="#ppt_x-.2"/>
                                          </p:val>
                                        </p:tav>
                                        <p:tav tm="100000">
                                          <p:val>
                                            <p:strVal val="#ppt_x"/>
                                          </p:val>
                                        </p:tav>
                                      </p:tavLst>
                                    </p:anim>
                                    <p:anim calcmode="lin" valueType="num">
                                      <p:cBhvr>
                                        <p:cTn id="8" dur="500" fill="hold"/>
                                        <p:tgtEl>
                                          <p:spTgt spid="483334"/>
                                        </p:tgtEl>
                                        <p:attrNameLst>
                                          <p:attrName>ppt_y</p:attrName>
                                        </p:attrNameLst>
                                      </p:cBhvr>
                                      <p:tavLst>
                                        <p:tav tm="0">
                                          <p:val>
                                            <p:strVal val="#ppt_y"/>
                                          </p:val>
                                        </p:tav>
                                        <p:tav tm="100000">
                                          <p:val>
                                            <p:strVal val="#ppt_y"/>
                                          </p:val>
                                        </p:tav>
                                      </p:tavLst>
                                    </p:anim>
                                    <p:animEffect transition="in" filter="wipe(right)" prLst="gradientSize: 0.1">
                                      <p:cBhvr>
                                        <p:cTn id="9" dur="500"/>
                                        <p:tgtEl>
                                          <p:spTgt spid="4833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83335"/>
                                        </p:tgtEl>
                                        <p:attrNameLst>
                                          <p:attrName>style.visibility</p:attrName>
                                        </p:attrNameLst>
                                      </p:cBhvr>
                                      <p:to>
                                        <p:strVal val="visible"/>
                                      </p:to>
                                    </p:set>
                                    <p:anim calcmode="lin" valueType="num">
                                      <p:cBhvr>
                                        <p:cTn id="14" dur="1000" fill="hold"/>
                                        <p:tgtEl>
                                          <p:spTgt spid="483335"/>
                                        </p:tgtEl>
                                        <p:attrNameLst>
                                          <p:attrName>ppt_x</p:attrName>
                                        </p:attrNameLst>
                                      </p:cBhvr>
                                      <p:tavLst>
                                        <p:tav tm="0">
                                          <p:val>
                                            <p:strVal val="#ppt_x-.2"/>
                                          </p:val>
                                        </p:tav>
                                        <p:tav tm="100000">
                                          <p:val>
                                            <p:strVal val="#ppt_x"/>
                                          </p:val>
                                        </p:tav>
                                      </p:tavLst>
                                    </p:anim>
                                    <p:anim calcmode="lin" valueType="num">
                                      <p:cBhvr>
                                        <p:cTn id="15" dur="1000" fill="hold"/>
                                        <p:tgtEl>
                                          <p:spTgt spid="48333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333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83331"/>
                                        </p:tgtEl>
                                        <p:attrNameLst>
                                          <p:attrName>style.visibility</p:attrName>
                                        </p:attrNameLst>
                                      </p:cBhvr>
                                      <p:to>
                                        <p:strVal val="visible"/>
                                      </p:to>
                                    </p:set>
                                    <p:anim calcmode="lin" valueType="num">
                                      <p:cBhvr>
                                        <p:cTn id="19" dur="1000" fill="hold"/>
                                        <p:tgtEl>
                                          <p:spTgt spid="483331"/>
                                        </p:tgtEl>
                                        <p:attrNameLst>
                                          <p:attrName>ppt_x</p:attrName>
                                        </p:attrNameLst>
                                      </p:cBhvr>
                                      <p:tavLst>
                                        <p:tav tm="0">
                                          <p:val>
                                            <p:strVal val="#ppt_x-.2"/>
                                          </p:val>
                                        </p:tav>
                                        <p:tav tm="100000">
                                          <p:val>
                                            <p:strVal val="#ppt_x"/>
                                          </p:val>
                                        </p:tav>
                                      </p:tavLst>
                                    </p:anim>
                                    <p:anim calcmode="lin" valueType="num">
                                      <p:cBhvr>
                                        <p:cTn id="20" dur="1000" fill="hold"/>
                                        <p:tgtEl>
                                          <p:spTgt spid="4833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833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3336"/>
                                        </p:tgtEl>
                                        <p:attrNameLst>
                                          <p:attrName>style.visibility</p:attrName>
                                        </p:attrNameLst>
                                      </p:cBhvr>
                                      <p:to>
                                        <p:strVal val="visible"/>
                                      </p:to>
                                    </p:set>
                                    <p:anim calcmode="lin" valueType="num">
                                      <p:cBhvr>
                                        <p:cTn id="26" dur="500" fill="hold"/>
                                        <p:tgtEl>
                                          <p:spTgt spid="483336"/>
                                        </p:tgtEl>
                                        <p:attrNameLst>
                                          <p:attrName>ppt_x</p:attrName>
                                        </p:attrNameLst>
                                      </p:cBhvr>
                                      <p:tavLst>
                                        <p:tav tm="0">
                                          <p:val>
                                            <p:strVal val="#ppt_x-.2"/>
                                          </p:val>
                                        </p:tav>
                                        <p:tav tm="100000">
                                          <p:val>
                                            <p:strVal val="#ppt_x"/>
                                          </p:val>
                                        </p:tav>
                                      </p:tavLst>
                                    </p:anim>
                                    <p:anim calcmode="lin" valueType="num">
                                      <p:cBhvr>
                                        <p:cTn id="27" dur="500" fill="hold"/>
                                        <p:tgtEl>
                                          <p:spTgt spid="483336"/>
                                        </p:tgtEl>
                                        <p:attrNameLst>
                                          <p:attrName>ppt_y</p:attrName>
                                        </p:attrNameLst>
                                      </p:cBhvr>
                                      <p:tavLst>
                                        <p:tav tm="0">
                                          <p:val>
                                            <p:strVal val="#ppt_y"/>
                                          </p:val>
                                        </p:tav>
                                        <p:tav tm="100000">
                                          <p:val>
                                            <p:strVal val="#ppt_y"/>
                                          </p:val>
                                        </p:tav>
                                      </p:tavLst>
                                    </p:anim>
                                    <p:animEffect transition="in" filter="wipe(right)" prLst="gradientSize: 0.1">
                                      <p:cBhvr>
                                        <p:cTn id="28" dur="5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p:bldP spid="483334" grpId="0"/>
      <p:bldP spid="4833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TÔI LÀ CHUYÊN GIA</a:t>
            </a:r>
            <a:endParaRPr lang="it-IT" sz="4000" dirty="0" smtClean="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smtClean="0">
                <a:solidFill>
                  <a:srgbClr val="FF0000"/>
                </a:solidFill>
                <a:latin typeface="Times" panose="02020603050405020304" pitchFamily="18" charset="0"/>
                <a:ea typeface="微软雅黑"/>
                <a:cs typeface="Times" panose="02020603050405020304" pitchFamily="18" charset="0"/>
              </a:rPr>
              <a:t>AI THÔNG MINH HƠN HỌC SINH LỚP 6</a:t>
            </a:r>
            <a:endParaRPr lang="en-US" sz="2000" b="1" dirty="0">
              <a:solidFill>
                <a:srgbClr val="FF0000"/>
              </a:solidFill>
              <a:latin typeface="Times" panose="02020603050405020304" pitchFamily="18" charset="0"/>
              <a:ea typeface="微软雅黑"/>
              <a:cs typeface="Times" panose="02020603050405020304" pitchFamily="18"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2683633" y="3416608"/>
            <a:ext cx="787862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695109" y="1225896"/>
            <a:ext cx="6913771" cy="2104789"/>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35" name="TextBox 34"/>
          <p:cNvSpPr txBox="1"/>
          <p:nvPr/>
        </p:nvSpPr>
        <p:spPr>
          <a:xfrm>
            <a:off x="172236" y="4027229"/>
            <a:ext cx="2774503" cy="1569660"/>
          </a:xfrm>
          <a:prstGeom prst="rect">
            <a:avLst/>
          </a:prstGeom>
          <a:solidFill>
            <a:srgbClr val="FFC000"/>
          </a:solidFill>
          <a:ln w="57150">
            <a:solidFill>
              <a:schemeClr val="tx1"/>
            </a:solidFill>
          </a:ln>
        </p:spPr>
        <p:txBody>
          <a:bodyPr wrap="square" rtlCol="0">
            <a:spAutoFit/>
          </a:bodyPr>
          <a:lstStyle/>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17" name="AutoShape 7"/>
          <p:cNvSpPr>
            <a:spLocks noChangeArrowheads="1"/>
          </p:cNvSpPr>
          <p:nvPr/>
        </p:nvSpPr>
        <p:spPr bwMode="auto">
          <a:xfrm>
            <a:off x="8032893" y="700435"/>
            <a:ext cx="4083183"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218022" y="4007200"/>
            <a:ext cx="2874802"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S</a:t>
            </a:r>
            <a:r>
              <a:rPr lang="vi-VN" sz="2400" dirty="0" smtClean="0">
                <a:solidFill>
                  <a:prstClr val="black"/>
                </a:solidFill>
                <a:latin typeface="Times New Roman" panose="02020603050405020304" pitchFamily="18" charset="0"/>
                <a:cs typeface="Times New Roman" panose="02020603050405020304" pitchFamily="18" charset="0"/>
              </a:rPr>
              <a:t>ắm </a:t>
            </a:r>
            <a:r>
              <a:rPr lang="vi-VN" sz="2400" dirty="0">
                <a:solidFill>
                  <a:prstClr val="black"/>
                </a:solidFill>
                <a:latin typeface="Times New Roman" panose="02020603050405020304" pitchFamily="18" charset="0"/>
                <a:cs typeface="Times New Roman" panose="02020603050405020304" pitchFamily="18" charset="0"/>
              </a:rPr>
              <a:t>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1588794" y="1524000"/>
            <a:ext cx="5750901" cy="1477328"/>
          </a:xfrm>
          <a:prstGeom prst="rect">
            <a:avLst/>
          </a:prstGeom>
        </p:spPr>
        <p:txBody>
          <a:bodyPr wrap="square">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 </a:t>
            </a:r>
            <a:r>
              <a:rPr lang="vi-VN" b="1" dirty="0" smtClean="0">
                <a:solidFill>
                  <a:schemeClr val="bg2">
                    <a:lumMod val="10000"/>
                  </a:schemeClr>
                </a:solidFill>
                <a:latin typeface="#9Slide04 AdrianeSwash" panose="02000504060000090004" pitchFamily="2" charset="0"/>
              </a:rPr>
              <a:t>Giang </a:t>
            </a:r>
            <a:r>
              <a:rPr lang="vi-VN" b="1" dirty="0">
                <a:solidFill>
                  <a:schemeClr val="bg2">
                    <a:lumMod val="10000"/>
                  </a:schemeClr>
                </a:solidFill>
                <a:latin typeface="#9Slide04 AdrianeSwash" panose="02000504060000090004" pitchFamily="2" charset="0"/>
              </a:rPr>
              <a:t>sinh ra trong một gia đình có truyền thống hiếu học, có trình độ học vấn cao, vì vậy bố mẹ muốn Giang trở thành một nhà khoa học. Giang còn đang phân vân thì các bạn bảo rằng cứ làm theo ý mình chứ sao phải vì gia đình.</a:t>
            </a:r>
            <a:endParaRPr lang="en-US" b="1" dirty="0">
              <a:solidFill>
                <a:schemeClr val="bg2">
                  <a:lumMod val="10000"/>
                </a:schemeClr>
              </a:solidFill>
              <a:latin typeface="#9Slide04 AdrianeSwash" panose="02000504060000090004" pitchFamily="2" charset="0"/>
            </a:endParaRPr>
          </a:p>
        </p:txBody>
      </p:sp>
      <p:sp>
        <p:nvSpPr>
          <p:cNvPr id="19" name="Rectangle 18"/>
          <p:cNvSpPr/>
          <p:nvPr/>
        </p:nvSpPr>
        <p:spPr>
          <a:xfrm>
            <a:off x="8509520" y="1140235"/>
            <a:ext cx="3461656" cy="1908215"/>
          </a:xfrm>
          <a:prstGeom prst="rect">
            <a:avLst/>
          </a:prstGeom>
        </p:spPr>
        <p:txBody>
          <a:bodyPr wrap="square">
            <a:spAutoFit/>
          </a:bodyPr>
          <a:lstStyle/>
          <a:p>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Câu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hỏi</a:t>
            </a:r>
            <a:r>
              <a:rPr lang="en-US" b="1" dirty="0" smtClean="0">
                <a:solidFill>
                  <a:srgbClr val="FF0000"/>
                </a:solidFill>
                <a:latin typeface="Times New Roman" panose="02020603050405020304" pitchFamily="18" charset="0"/>
                <a:cs typeface="Times New Roman" panose="02020603050405020304" pitchFamily="18" charset="0"/>
              </a:rPr>
              <a:t>: </a:t>
            </a:r>
          </a:p>
          <a:p>
            <a:r>
              <a:rPr lang="vi-VN" sz="2000" b="1" dirty="0">
                <a:solidFill>
                  <a:srgbClr val="0000FF"/>
                </a:solidFill>
                <a:latin typeface="#9Slide04 AdrianeSwash" panose="02000504060000090004" pitchFamily="2" charset="0"/>
              </a:rPr>
              <a:t>1. Nếu là Giang em sẽ ứng xử như </a:t>
            </a:r>
            <a:r>
              <a:rPr lang="vi-VN" sz="2000" b="1" dirty="0" smtClean="0">
                <a:solidFill>
                  <a:srgbClr val="0000FF"/>
                </a:solidFill>
                <a:latin typeface="#9Slide04 AdrianeSwash" panose="02000504060000090004" pitchFamily="2" charset="0"/>
              </a:rPr>
              <a:t>th</a:t>
            </a:r>
            <a:r>
              <a:rPr lang="en-US" sz="2000" b="1" dirty="0" smtClean="0">
                <a:solidFill>
                  <a:srgbClr val="0000FF"/>
                </a:solidFill>
                <a:latin typeface="#9Slide04 AdrianeSwash" panose="02000504060000090004" pitchFamily="2" charset="0"/>
              </a:rPr>
              <a:t>ế</a:t>
            </a:r>
            <a:r>
              <a:rPr lang="vi-VN" sz="2000" b="1" dirty="0" smtClean="0">
                <a:solidFill>
                  <a:srgbClr val="0000FF"/>
                </a:solidFill>
                <a:latin typeface="#9Slide04 AdrianeSwash" panose="02000504060000090004" pitchFamily="2" charset="0"/>
              </a:rPr>
              <a:t> </a:t>
            </a:r>
            <a:r>
              <a:rPr lang="vi-VN" sz="2000" b="1" dirty="0">
                <a:solidFill>
                  <a:srgbClr val="0000FF"/>
                </a:solidFill>
                <a:latin typeface="#9Slide04 AdrianeSwash" panose="02000504060000090004" pitchFamily="2" charset="0"/>
              </a:rPr>
              <a:t>nào với bạn bè?</a:t>
            </a:r>
            <a:endParaRPr lang="en-US" sz="2000" b="1" dirty="0">
              <a:solidFill>
                <a:srgbClr val="0000FF"/>
              </a:solidFill>
              <a:latin typeface="#9Slide04 AdrianeSwash" panose="02000504060000090004" pitchFamily="2" charset="0"/>
            </a:endParaRPr>
          </a:p>
          <a:p>
            <a:r>
              <a:rPr lang="vi-VN" sz="2000" b="1" dirty="0">
                <a:solidFill>
                  <a:srgbClr val="0000FF"/>
                </a:solidFill>
                <a:latin typeface="#9Slide04 AdrianeSwash" panose="02000504060000090004" pitchFamily="2" charset="0"/>
              </a:rPr>
              <a:t>2. Em sẽ làm gì để thể hiện sự tự hào về truyền thống của gia đình em?</a:t>
            </a:r>
            <a:endParaRPr lang="en-US" sz="2000" b="1" dirty="0">
              <a:solidFill>
                <a:srgbClr val="0000FF"/>
              </a:solidFill>
              <a:latin typeface="#9Slide04 AdrianeSwash" panose="02000504060000090004" pitchFamily="2" charset="0"/>
            </a:endParaRPr>
          </a:p>
        </p:txBody>
      </p:sp>
    </p:spTree>
    <p:extLst>
      <p:ext uri="{BB962C8B-B14F-4D97-AF65-F5344CB8AC3E}">
        <p14:creationId xmlns:p14="http://schemas.microsoft.com/office/powerpoint/2010/main" val="2046313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5" grpId="0" animBg="1"/>
      <p:bldP spid="17" grpId="0" animBg="1"/>
      <p:bldP spid="2" grpId="0"/>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1871380" y="3709489"/>
            <a:ext cx="8499958"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412990" y="771257"/>
            <a:ext cx="8021872" cy="2938232"/>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17" name="AutoShape 7"/>
          <p:cNvSpPr>
            <a:spLocks noChangeArrowheads="1"/>
          </p:cNvSpPr>
          <p:nvPr/>
        </p:nvSpPr>
        <p:spPr bwMode="auto">
          <a:xfrm>
            <a:off x="7588862" y="700435"/>
            <a:ext cx="4940097" cy="3320236"/>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16" name="Rectangle 15"/>
          <p:cNvSpPr/>
          <p:nvPr/>
        </p:nvSpPr>
        <p:spPr>
          <a:xfrm>
            <a:off x="787340" y="1320178"/>
            <a:ext cx="6484774" cy="2123658"/>
          </a:xfrm>
          <a:prstGeom prst="rect">
            <a:avLst/>
          </a:prstGeom>
        </p:spPr>
        <p:txBody>
          <a:bodyPr wrap="square">
            <a:spAutoFit/>
          </a:bodyPr>
          <a:lstStyle/>
          <a:p>
            <a:r>
              <a:rPr lang="en-US" sz="2200" b="1" dirty="0" err="1">
                <a:solidFill>
                  <a:srgbClr val="0000FF"/>
                </a:solidFill>
                <a:latin typeface="SVN-Vanilla Daisy Pro" panose="00000500000000000000" pitchFamily="2" charset="0"/>
              </a:rPr>
              <a:t>Nếu</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em</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là</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Giang</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em</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sẽ</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ứng</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xử</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với</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bạn</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bè</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em</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sẽ</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xác</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định</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rõ</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ràng</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về</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ước</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mơ</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của</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mình</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và</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nói</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với</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các</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bạn</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hiểu</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về</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truyền</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thống</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hiếu</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học</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của</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gia</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đình</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để</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các</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bạn</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nhìn</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nhận</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vấn</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đề</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một</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cách</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rõ</a:t>
            </a:r>
            <a:r>
              <a:rPr lang="en-US" sz="2200" b="1" dirty="0">
                <a:solidFill>
                  <a:srgbClr val="0000FF"/>
                </a:solidFill>
                <a:latin typeface="SVN-Vanilla Daisy Pro" panose="00000500000000000000" pitchFamily="2" charset="0"/>
              </a:rPr>
              <a:t> </a:t>
            </a:r>
            <a:r>
              <a:rPr lang="en-US" sz="2200" b="1" dirty="0" err="1">
                <a:solidFill>
                  <a:srgbClr val="0000FF"/>
                </a:solidFill>
                <a:latin typeface="SVN-Vanilla Daisy Pro" panose="00000500000000000000" pitchFamily="2" charset="0"/>
              </a:rPr>
              <a:t>ràng</a:t>
            </a:r>
            <a:r>
              <a:rPr lang="en-US" sz="2200" b="1" dirty="0">
                <a:solidFill>
                  <a:srgbClr val="0000FF"/>
                </a:solidFill>
                <a:latin typeface="SVN-Vanilla Daisy Pro" panose="00000500000000000000" pitchFamily="2" charset="0"/>
              </a:rPr>
              <a:t>.</a:t>
            </a:r>
          </a:p>
        </p:txBody>
      </p:sp>
      <p:sp>
        <p:nvSpPr>
          <p:cNvPr id="19" name="Rectangle 18"/>
          <p:cNvSpPr/>
          <p:nvPr/>
        </p:nvSpPr>
        <p:spPr>
          <a:xfrm>
            <a:off x="8017619" y="1361546"/>
            <a:ext cx="4213501" cy="2092881"/>
          </a:xfrm>
          <a:prstGeom prst="rect">
            <a:avLst/>
          </a:prstGeom>
        </p:spPr>
        <p:txBody>
          <a:bodyPr wrap="square">
            <a:spAutoFit/>
          </a:bodyPr>
          <a:lstStyle/>
          <a:p>
            <a:r>
              <a:rPr lang="en-US" sz="2600" dirty="0" err="1">
                <a:solidFill>
                  <a:srgbClr val="FF0000"/>
                </a:solidFill>
                <a:latin typeface="#9Slide05 SVNStandly" pitchFamily="2" charset="0"/>
              </a:rPr>
              <a:t>Em</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sẽ</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làm</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để</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thể</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hiện</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sự</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tự</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hào</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về</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truyền</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thống</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của</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gia</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đình</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em</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sẽ</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nổ</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lực</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cố</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gắng</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tập</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thật</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tốt</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để</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hoàn</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thiện</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bản</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thân</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mình</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mỗi</a:t>
            </a:r>
            <a:r>
              <a:rPr lang="en-US" sz="2600" dirty="0">
                <a:solidFill>
                  <a:srgbClr val="FF0000"/>
                </a:solidFill>
                <a:latin typeface="#9Slide05 SVNStandly" pitchFamily="2" charset="0"/>
              </a:rPr>
              <a:t> </a:t>
            </a:r>
            <a:r>
              <a:rPr lang="en-US" sz="2600" dirty="0" err="1">
                <a:solidFill>
                  <a:srgbClr val="FF0000"/>
                </a:solidFill>
                <a:latin typeface="#9Slide05 SVNStandly" pitchFamily="2" charset="0"/>
              </a:rPr>
              <a:t>ngày</a:t>
            </a:r>
            <a:r>
              <a:rPr lang="en-US" sz="2600" dirty="0">
                <a:solidFill>
                  <a:srgbClr val="FF0000"/>
                </a:solidFill>
                <a:latin typeface="#9Slide05 SVNStandly" pitchFamily="2" charset="0"/>
              </a:rPr>
              <a:t>.</a:t>
            </a:r>
          </a:p>
        </p:txBody>
      </p:sp>
    </p:spTree>
    <p:extLst>
      <p:ext uri="{BB962C8B-B14F-4D97-AF65-F5344CB8AC3E}">
        <p14:creationId xmlns:p14="http://schemas.microsoft.com/office/powerpoint/2010/main" val="2458861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7" grpId="0" animBg="1"/>
      <p:bldP spid="16"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26</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16298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p:cNvGrpSpPr/>
          <p:nvPr/>
        </p:nvGrpSpPr>
        <p:grpSpPr>
          <a:xfrm rot="15939895">
            <a:off x="3786373" y="-1232306"/>
            <a:ext cx="4393727" cy="8570909"/>
            <a:chOff x="1100490" y="0"/>
            <a:chExt cx="7448764" cy="6858000"/>
          </a:xfrm>
        </p:grpSpPr>
        <p:pic>
          <p:nvPicPr>
            <p:cNvPr id="5"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576" y="279401"/>
              <a:ext cx="6450782" cy="6299199"/>
            </a:xfrm>
            <a:prstGeom prst="rect">
              <a:avLst/>
            </a:prstGeom>
            <a:effectLst>
              <a:innerShdw blurRad="114300">
                <a:prstClr val="black"/>
              </a:innerShdw>
            </a:effectLst>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9336" y="1163047"/>
            <a:ext cx="1063853" cy="1355319"/>
          </a:xfrm>
          <a:prstGeom prst="rect">
            <a:avLst/>
          </a:prstGeom>
        </p:spPr>
      </p:pic>
      <p:pic>
        <p:nvPicPr>
          <p:cNvPr id="9" name="Picture 8"/>
          <p:cNvPicPr>
            <a:picLocks noChangeAspect="1"/>
          </p:cNvPicPr>
          <p:nvPr/>
        </p:nvPicPr>
        <p:blipFill>
          <a:blip r:embed="rId6"/>
          <a:stretch>
            <a:fillRect/>
          </a:stretch>
        </p:blipFill>
        <p:spPr>
          <a:xfrm>
            <a:off x="8442283" y="2392597"/>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3509" y="14962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09863" y="4368562"/>
            <a:ext cx="2687293" cy="2703088"/>
          </a:xfrm>
          <a:prstGeom prst="rect">
            <a:avLst/>
          </a:prstGeom>
        </p:spPr>
      </p:pic>
      <p:sp>
        <p:nvSpPr>
          <p:cNvPr id="2" name="Rectangle 1"/>
          <p:cNvSpPr/>
          <p:nvPr/>
        </p:nvSpPr>
        <p:spPr>
          <a:xfrm>
            <a:off x="1956045" y="1609913"/>
            <a:ext cx="6888660" cy="3170099"/>
          </a:xfrm>
          <a:prstGeom prst="rect">
            <a:avLst/>
          </a:prstGeom>
        </p:spPr>
        <p:txBody>
          <a:bodyPr wrap="square">
            <a:spAutoFit/>
          </a:bodyPr>
          <a:lstStyle/>
          <a:p>
            <a:pPr algn="ctr" defTabSz="457200">
              <a:defRPr/>
            </a:pPr>
            <a:endParaRPr lang="en-US" sz="4000" b="1" u="sng" dirty="0">
              <a:solidFill>
                <a:srgbClr val="0000FF"/>
              </a:solidFill>
              <a:effectLst>
                <a:outerShdw blurRad="38100" dist="38100" dir="2700000" algn="tl">
                  <a:srgbClr val="000000"/>
                </a:outerShdw>
              </a:effectLst>
              <a:latin typeface="Arial" charset="0"/>
            </a:endParaRPr>
          </a:p>
          <a:p>
            <a:pPr algn="ctr" defTabSz="457200">
              <a:defRPr/>
            </a:pPr>
            <a:r>
              <a:rPr lang="en-US" sz="8000" b="1" dirty="0" smtClean="0">
                <a:solidFill>
                  <a:srgbClr val="FF00FF"/>
                </a:solidFill>
                <a:latin typeface="Times New Roman" pitchFamily="18" charset="0"/>
              </a:rPr>
              <a:t>“</a:t>
            </a:r>
            <a:r>
              <a:rPr lang="en-US" sz="8000" b="1" dirty="0" smtClean="0">
                <a:solidFill>
                  <a:srgbClr val="FF00FF"/>
                </a:solidFill>
                <a:latin typeface="SVN-Very Berry" panose="00000500000000000000" pitchFamily="2" charset="0"/>
              </a:rPr>
              <a:t>ĐOÁN Ô CHỮ</a:t>
            </a:r>
            <a:r>
              <a:rPr lang="en-US" sz="8000" b="1" dirty="0">
                <a:solidFill>
                  <a:srgbClr val="FF00FF"/>
                </a:solidFill>
                <a:latin typeface="SVN-Very Berry" panose="00000500000000000000" pitchFamily="2" charset="0"/>
              </a:rPr>
              <a:t>”</a:t>
            </a:r>
            <a:endParaRPr lang="en-US" sz="8000" b="1" dirty="0">
              <a:solidFill>
                <a:srgbClr val="5F5F5F"/>
              </a:solidFill>
              <a:latin typeface="SVN-Very Berry" panose="00000500000000000000" pitchFamily="2" charset="0"/>
            </a:endParaRPr>
          </a:p>
        </p:txBody>
      </p:sp>
      <p:pic>
        <p:nvPicPr>
          <p:cNvPr id="14" name="Picture 13">
            <a:extLst>
              <a:ext uri="{FF2B5EF4-FFF2-40B4-BE49-F238E27FC236}">
                <a16:creationId xmlns:a16="http://schemas.microsoft.com/office/drawing/2014/main" xmlns="" id="{BD962193-21B2-4DA2-846C-3AFDAD5C38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3785836" y="5356183"/>
            <a:ext cx="890879" cy="1352319"/>
          </a:xfrm>
          <a:prstGeom prst="rect">
            <a:avLst/>
          </a:prstGeom>
        </p:spPr>
      </p:pic>
      <p:pic>
        <p:nvPicPr>
          <p:cNvPr id="15" name="Picture 14">
            <a:extLst>
              <a:ext uri="{FF2B5EF4-FFF2-40B4-BE49-F238E27FC236}">
                <a16:creationId xmlns:a16="http://schemas.microsoft.com/office/drawing/2014/main" xmlns="" id="{FCB43015-413F-4C5B-94E5-955ED94AF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994" t="19605" r="802" b="26873"/>
          <a:stretch/>
        </p:blipFill>
        <p:spPr>
          <a:xfrm>
            <a:off x="6148048" y="5184742"/>
            <a:ext cx="924982" cy="1695199"/>
          </a:xfrm>
          <a:prstGeom prst="rect">
            <a:avLst/>
          </a:prstGeom>
        </p:spPr>
      </p:pic>
    </p:spTree>
    <p:extLst>
      <p:ext uri="{BB962C8B-B14F-4D97-AF65-F5344CB8AC3E}">
        <p14:creationId xmlns:p14="http://schemas.microsoft.com/office/powerpoint/2010/main" val="226905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8"/>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4" presetID="64" presetClass="path" presetSubtype="0" accel="50000" decel="50000" fill="hold" nodeType="withEffect">
                                  <p:stCondLst>
                                    <p:cond delay="0"/>
                                  </p:stCondLst>
                                  <p:childTnLst>
                                    <p:animMotion origin="layout" path="M 4.79167E-6 3.7037E-7 L 0.0069 -0.27176 " pathEditMode="relative" rAng="0" ptsTypes="AA">
                                      <p:cBhvr>
                                        <p:cTn id="25" dur="2000" fill="hold"/>
                                        <p:tgtEl>
                                          <p:spTgt spid="14"/>
                                        </p:tgtEl>
                                        <p:attrNameLst>
                                          <p:attrName>ppt_x</p:attrName>
                                          <p:attrName>ppt_y</p:attrName>
                                        </p:attrNameLst>
                                      </p:cBhvr>
                                      <p:rCtr x="339" y="-13588"/>
                                    </p:animMotion>
                                  </p:childTnLst>
                                </p:cTn>
                              </p:par>
                              <p:par>
                                <p:cTn id="26" presetID="64" presetClass="path" presetSubtype="0" accel="50000" decel="50000" fill="hold" nodeType="withEffect">
                                  <p:stCondLst>
                                    <p:cond delay="0"/>
                                  </p:stCondLst>
                                  <p:childTnLst>
                                    <p:animMotion origin="layout" path="M 2.5E-6 3.7037E-7 L 0.01836 -0.21944 " pathEditMode="relative" rAng="0" ptsTypes="AA">
                                      <p:cBhvr>
                                        <p:cTn id="27" dur="2000" fill="hold"/>
                                        <p:tgtEl>
                                          <p:spTgt spid="15"/>
                                        </p:tgtEl>
                                        <p:attrNameLst>
                                          <p:attrName>ppt_x</p:attrName>
                                          <p:attrName>ppt_y</p:attrName>
                                        </p:attrNameLst>
                                      </p:cBhvr>
                                      <p:rCtr x="911" y="-1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2514600" y="1219200"/>
            <a:ext cx="7086600" cy="4324350"/>
            <a:chOff x="624" y="816"/>
            <a:chExt cx="4464" cy="2724"/>
          </a:xfrm>
        </p:grpSpPr>
        <p:graphicFrame>
          <p:nvGraphicFramePr>
            <p:cNvPr id="6147"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5134" name="Bitmap Image" r:id="rId3" imgW="1209524" imgH="1047619" progId="Paint.Picture">
                    <p:embed/>
                  </p:oleObj>
                </mc:Choice>
                <mc:Fallback>
                  <p:oleObj name="Bitmap Image" r:id="rId3" imgW="1209524" imgH="10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a:solidFill>
                    <a:srgbClr val="3333CC"/>
                  </a:solidFill>
                </a:rPr>
                <a:t>Ô </a:t>
              </a:r>
              <a:r>
                <a:rPr lang="en-US" altLang="en-US" sz="2800" b="1" dirty="0" err="1">
                  <a:solidFill>
                    <a:srgbClr val="3333CC"/>
                  </a:solidFill>
                </a:rPr>
                <a:t>chữ</a:t>
              </a:r>
              <a:r>
                <a:rPr lang="en-US" altLang="en-US" b="1" dirty="0">
                  <a:solidFill>
                    <a:srgbClr val="000000"/>
                  </a:solidFill>
                </a:rPr>
                <a:t>  </a:t>
              </a:r>
              <a:r>
                <a:rPr lang="en-US" altLang="en-US" sz="2800" b="1" dirty="0" err="1">
                  <a:solidFill>
                    <a:srgbClr val="3333CC"/>
                  </a:solidFill>
                </a:rPr>
                <a:t>thứ</a:t>
              </a:r>
              <a:r>
                <a:rPr lang="en-US" altLang="en-US" sz="2800" b="1" dirty="0">
                  <a:solidFill>
                    <a:srgbClr val="3333CC"/>
                  </a:solidFill>
                </a:rPr>
                <a:t> </a:t>
              </a:r>
              <a:r>
                <a:rPr lang="en-US" altLang="en-US" sz="2800" b="1" dirty="0" err="1">
                  <a:solidFill>
                    <a:srgbClr val="3333CC"/>
                  </a:solidFill>
                </a:rPr>
                <a:t>nhất</a:t>
              </a:r>
              <a:r>
                <a:rPr lang="en-US" altLang="en-US" b="1" dirty="0">
                  <a:solidFill>
                    <a:srgbClr val="000000"/>
                  </a:solidFill>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7 </a:t>
              </a:r>
              <a:r>
                <a:rPr lang="en-US" altLang="en-US" sz="3200" b="1" dirty="0" err="1">
                  <a:solidFill>
                    <a:srgbClr val="0000FF"/>
                  </a:solidFill>
                  <a:latin typeface="Times New Roman" panose="02020603050405020304" pitchFamily="18" charset="0"/>
                  <a:cs typeface="Times New Roman" panose="02020603050405020304" pitchFamily="18" charset="0"/>
                </a:rPr>
                <a:t>chữ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nói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về</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đơn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vị</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hội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cha </a:t>
              </a:r>
              <a:r>
                <a:rPr lang="en-US" altLang="en-US" sz="3200" b="1" dirty="0" err="1">
                  <a:solidFill>
                    <a:srgbClr val="0000FF"/>
                  </a:solidFill>
                  <a:latin typeface="Times New Roman" panose="02020603050405020304" pitchFamily="18" charset="0"/>
                  <a:cs typeface="Times New Roman" panose="02020603050405020304" pitchFamily="18" charset="0"/>
                </a:rPr>
                <a:t>mẹ</a:t>
              </a:r>
              <a:r>
                <a:rPr lang="en-US" altLang="en-US" sz="3200" b="1" dirty="0">
                  <a:solidFill>
                    <a:srgbClr val="0000FF"/>
                  </a:solidFill>
                  <a:latin typeface="Times New Roman" panose="02020603050405020304" pitchFamily="18" charset="0"/>
                  <a:cs typeface="Times New Roman" panose="02020603050405020304" pitchFamily="18" charset="0"/>
                </a:rPr>
                <a:t>, con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bà</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grpSp>
      <p:sp>
        <p:nvSpPr>
          <p:cNvPr id="5" name="Rectangle 14"/>
          <p:cNvSpPr>
            <a:spLocks noChangeArrowheads="1"/>
          </p:cNvSpPr>
          <p:nvPr/>
        </p:nvSpPr>
        <p:spPr bwMode="auto">
          <a:xfrm>
            <a:off x="68097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800" b="1" dirty="0">
                <a:solidFill>
                  <a:srgbClr val="5F5F5F"/>
                </a:solidFill>
                <a:latin typeface="Times New Roman" panose="02020603050405020304" pitchFamily="18" charset="0"/>
                <a:cs typeface="Times New Roman" panose="02020603050405020304" pitchFamily="18" charset="0"/>
              </a:rPr>
              <a:t>Ì</a:t>
            </a:r>
          </a:p>
        </p:txBody>
      </p:sp>
      <p:sp>
        <p:nvSpPr>
          <p:cNvPr id="6" name="Rectangle 16"/>
          <p:cNvSpPr>
            <a:spLocks noChangeArrowheads="1"/>
          </p:cNvSpPr>
          <p:nvPr/>
        </p:nvSpPr>
        <p:spPr bwMode="auto">
          <a:xfrm>
            <a:off x="84861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H</a:t>
            </a:r>
          </a:p>
        </p:txBody>
      </p:sp>
      <p:sp>
        <p:nvSpPr>
          <p:cNvPr id="8" name="Rectangle 18"/>
          <p:cNvSpPr>
            <a:spLocks noChangeArrowheads="1"/>
          </p:cNvSpPr>
          <p:nvPr/>
        </p:nvSpPr>
        <p:spPr bwMode="auto">
          <a:xfrm>
            <a:off x="3685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6000" b="1" dirty="0">
                <a:solidFill>
                  <a:srgbClr val="5F5F5F"/>
                </a:solidFill>
                <a:latin typeface="Times New Roman" panose="02020603050405020304" pitchFamily="18" charset="0"/>
                <a:cs typeface="Times New Roman" panose="02020603050405020304" pitchFamily="18" charset="0"/>
              </a:rPr>
              <a:t>G</a:t>
            </a:r>
          </a:p>
        </p:txBody>
      </p:sp>
      <p:sp>
        <p:nvSpPr>
          <p:cNvPr id="9" name="Rectangle 19"/>
          <p:cNvSpPr>
            <a:spLocks noChangeArrowheads="1"/>
          </p:cNvSpPr>
          <p:nvPr/>
        </p:nvSpPr>
        <p:spPr bwMode="auto">
          <a:xfrm>
            <a:off x="4447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5F5F5F"/>
                </a:solidFill>
                <a:latin typeface="Times New Roman" panose="02020603050405020304" pitchFamily="18" charset="0"/>
                <a:cs typeface="Times New Roman" panose="02020603050405020304" pitchFamily="18" charset="0"/>
              </a:rPr>
              <a:t>I</a:t>
            </a:r>
          </a:p>
        </p:txBody>
      </p:sp>
      <p:sp>
        <p:nvSpPr>
          <p:cNvPr id="10" name="Rectangle 20"/>
          <p:cNvSpPr>
            <a:spLocks noChangeArrowheads="1"/>
          </p:cNvSpPr>
          <p:nvPr/>
        </p:nvSpPr>
        <p:spPr bwMode="auto">
          <a:xfrm>
            <a:off x="5209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5F5F5F"/>
                </a:solidFill>
                <a:latin typeface="Times New Roman" panose="02020603050405020304" pitchFamily="18" charset="0"/>
                <a:cs typeface="Times New Roman" panose="02020603050405020304" pitchFamily="18" charset="0"/>
              </a:rPr>
              <a:t>A</a:t>
            </a:r>
          </a:p>
        </p:txBody>
      </p:sp>
      <p:sp>
        <p:nvSpPr>
          <p:cNvPr id="11" name="Rectangle 21"/>
          <p:cNvSpPr>
            <a:spLocks noChangeArrowheads="1"/>
          </p:cNvSpPr>
          <p:nvPr/>
        </p:nvSpPr>
        <p:spPr bwMode="auto">
          <a:xfrm>
            <a:off x="59715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5F5F5F"/>
                </a:solidFill>
                <a:latin typeface="Times New Roman" panose="02020603050405020304" pitchFamily="18" charset="0"/>
                <a:cs typeface="Times New Roman" panose="02020603050405020304" pitchFamily="18" charset="0"/>
              </a:rPr>
              <a:t>Đ</a:t>
            </a:r>
          </a:p>
        </p:txBody>
      </p:sp>
      <p:pic>
        <p:nvPicPr>
          <p:cNvPr id="12" name="Picture 11"/>
          <p:cNvPicPr>
            <a:picLocks noChangeAspect="1"/>
          </p:cNvPicPr>
          <p:nvPr/>
        </p:nvPicPr>
        <p:blipFill>
          <a:blip r:embed="rId5"/>
          <a:stretch>
            <a:fillRect/>
          </a:stretch>
        </p:blipFill>
        <p:spPr>
          <a:xfrm>
            <a:off x="9296401" y="2090720"/>
            <a:ext cx="3117272" cy="4359019"/>
          </a:xfrm>
          <a:prstGeom prst="rect">
            <a:avLst/>
          </a:prstGeom>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70" y="0"/>
            <a:ext cx="2605308"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7648275" y="5652365"/>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800" b="1" dirty="0">
                <a:solidFill>
                  <a:srgbClr val="5F5F5F"/>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347362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49858"/>
                                        </p:tgtEl>
                                        <p:attrNameLst>
                                          <p:attrName>style.visibility</p:attrName>
                                        </p:attrNameLst>
                                      </p:cBhvr>
                                      <p:to>
                                        <p:strVal val="visible"/>
                                      </p:to>
                                    </p:set>
                                    <p:animEffect transition="in" filter="slide(fromBottom)">
                                      <p:cBhvr>
                                        <p:cTn id="7" dur="500"/>
                                        <p:tgtEl>
                                          <p:spTgt spid="24985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290841" y="355415"/>
            <a:ext cx="7086600" cy="4953000"/>
            <a:chOff x="672" y="720"/>
            <a:chExt cx="4464" cy="3120"/>
          </a:xfrm>
        </p:grpSpPr>
        <p:graphicFrame>
          <p:nvGraphicFramePr>
            <p:cNvPr id="1089539"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2078" name="Bitmap Image" r:id="rId4" imgW="1000000" imgH="1428949" progId="PBrush">
                    <p:embed/>
                  </p:oleObj>
                </mc:Choice>
                <mc:Fallback>
                  <p:oleObj name="Bitmap Image" r:id="rId4" imgW="1000000" imgH="142894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9540"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000" dirty="0" smtClean="0">
                  <a:solidFill>
                    <a:srgbClr val="0000FF"/>
                  </a:solidFill>
                  <a:latin typeface="Times New Roman" panose="02020603050405020304" pitchFamily="18" charset="0"/>
                  <a:cs typeface="Times New Roman" panose="02020603050405020304" pitchFamily="18" charset="0"/>
                </a:rPr>
                <a:t>Ô </a:t>
              </a:r>
              <a:r>
                <a:rPr lang="en-US" altLang="en-US" sz="3000" dirty="0" err="1" smtClean="0">
                  <a:solidFill>
                    <a:srgbClr val="0000FF"/>
                  </a:solidFill>
                  <a:latin typeface="Times New Roman" panose="02020603050405020304" pitchFamily="18" charset="0"/>
                  <a:cs typeface="Times New Roman" panose="02020603050405020304" pitchFamily="18" charset="0"/>
                </a:rPr>
                <a:t>thứ</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hai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gồm</a:t>
              </a:r>
              <a:r>
                <a:rPr lang="en-US" altLang="en-US" sz="3000" dirty="0" smtClean="0">
                  <a:solidFill>
                    <a:srgbClr val="0000FF"/>
                  </a:solidFill>
                  <a:latin typeface="Times New Roman" panose="02020603050405020304" pitchFamily="18" charset="0"/>
                  <a:cs typeface="Times New Roman" panose="02020603050405020304" pitchFamily="18" charset="0"/>
                </a:rPr>
                <a:t> 6 </a:t>
              </a:r>
              <a:r>
                <a:rPr lang="en-US" altLang="en-US" sz="3000" dirty="0" err="1" smtClean="0">
                  <a:solidFill>
                    <a:srgbClr val="0000FF"/>
                  </a:solidFill>
                  <a:latin typeface="Times New Roman" panose="02020603050405020304" pitchFamily="18" charset="0"/>
                  <a:cs typeface="Times New Roman" panose="02020603050405020304" pitchFamily="18" charset="0"/>
                </a:rPr>
                <a:t>chữ</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cái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có</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nội</a:t>
              </a:r>
              <a:r>
                <a:rPr lang="en-US" altLang="en-US" sz="3000" dirty="0" smtClean="0">
                  <a:solidFill>
                    <a:srgbClr val="0000FF"/>
                  </a:solidFill>
                  <a:latin typeface="Times New Roman" panose="02020603050405020304" pitchFamily="18" charset="0"/>
                  <a:cs typeface="Times New Roman" panose="02020603050405020304" pitchFamily="18" charset="0"/>
                </a:rPr>
                <a:t> dung: Chỉ </a:t>
              </a:r>
              <a:r>
                <a:rPr lang="en-US" altLang="en-US" sz="3000" dirty="0" err="1" smtClean="0">
                  <a:solidFill>
                    <a:srgbClr val="0000FF"/>
                  </a:solidFill>
                  <a:latin typeface="Times New Roman" panose="02020603050405020304" pitchFamily="18" charset="0"/>
                  <a:cs typeface="Times New Roman" panose="02020603050405020304" pitchFamily="18" charset="0"/>
                </a:rPr>
                <a:t>toàn</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thể</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nói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chung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những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người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cùng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huyết</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thống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làm</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thành</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các</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thế</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hệ</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nối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tiếp</a:t>
              </a:r>
              <a:endParaRPr lang="en-US" altLang="en-US" sz="3000" dirty="0" smtClean="0">
                <a:solidFill>
                  <a:srgbClr val="0000FF"/>
                </a:solidFill>
                <a:latin typeface="Times New Roman" panose="02020603050405020304" pitchFamily="18" charset="0"/>
                <a:cs typeface="Times New Roman" panose="02020603050405020304" pitchFamily="18" charset="0"/>
              </a:endParaRPr>
            </a:p>
          </p:txBody>
        </p:sp>
      </p:grpSp>
      <p:sp>
        <p:nvSpPr>
          <p:cNvPr id="14" name="Rectangle 6"/>
          <p:cNvSpPr>
            <a:spLocks noChangeArrowheads="1"/>
          </p:cNvSpPr>
          <p:nvPr/>
        </p:nvSpPr>
        <p:spPr bwMode="auto">
          <a:xfrm>
            <a:off x="7228114" y="570255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dirty="0" smtClean="0">
                <a:solidFill>
                  <a:srgbClr val="000099"/>
                </a:solidFill>
                <a:latin typeface=".VnTimeH" panose="020B7200000000000000" pitchFamily="34" charset="0"/>
              </a:rPr>
              <a:t>H</a:t>
            </a:r>
          </a:p>
        </p:txBody>
      </p:sp>
      <p:sp>
        <p:nvSpPr>
          <p:cNvPr id="15" name="Rectangle 7"/>
          <p:cNvSpPr>
            <a:spLocks noChangeArrowheads="1"/>
          </p:cNvSpPr>
          <p:nvPr/>
        </p:nvSpPr>
        <p:spPr bwMode="auto">
          <a:xfrm>
            <a:off x="80663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dirty="0" smtClean="0">
                <a:solidFill>
                  <a:srgbClr val="000099"/>
                </a:solidFill>
                <a:latin typeface=".VnTimeH" panose="020B7200000000000000" pitchFamily="34" charset="0"/>
              </a:rPr>
              <a:t>ä</a:t>
            </a:r>
          </a:p>
        </p:txBody>
      </p:sp>
      <p:sp>
        <p:nvSpPr>
          <p:cNvPr id="16" name="Rectangle 8"/>
          <p:cNvSpPr>
            <a:spLocks noChangeArrowheads="1"/>
          </p:cNvSpPr>
          <p:nvPr/>
        </p:nvSpPr>
        <p:spPr bwMode="auto">
          <a:xfrm>
            <a:off x="40277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dirty="0" smtClean="0">
                <a:solidFill>
                  <a:srgbClr val="000099"/>
                </a:solidFill>
                <a:latin typeface=".VnTimeH" panose="020B7200000000000000" pitchFamily="34" charset="0"/>
              </a:rPr>
              <a:t>D</a:t>
            </a:r>
          </a:p>
        </p:txBody>
      </p:sp>
      <p:sp>
        <p:nvSpPr>
          <p:cNvPr id="17" name="Rectangle 10"/>
          <p:cNvSpPr>
            <a:spLocks noChangeArrowheads="1"/>
          </p:cNvSpPr>
          <p:nvPr/>
        </p:nvSpPr>
        <p:spPr bwMode="auto">
          <a:xfrm>
            <a:off x="56279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dirty="0" smtClean="0">
                <a:solidFill>
                  <a:srgbClr val="000099"/>
                </a:solidFill>
                <a:latin typeface=".VnTimeH" panose="020B7200000000000000" pitchFamily="34" charset="0"/>
              </a:rPr>
              <a:t>N</a:t>
            </a:r>
          </a:p>
        </p:txBody>
      </p:sp>
      <p:sp>
        <p:nvSpPr>
          <p:cNvPr id="18" name="Rectangle 11"/>
          <p:cNvSpPr>
            <a:spLocks noChangeArrowheads="1"/>
          </p:cNvSpPr>
          <p:nvPr/>
        </p:nvSpPr>
        <p:spPr bwMode="auto">
          <a:xfrm>
            <a:off x="6389914" y="570255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dirty="0" smtClean="0">
                <a:solidFill>
                  <a:srgbClr val="000099"/>
                </a:solidFill>
                <a:latin typeface=".VnTimeH" panose="020B7200000000000000" pitchFamily="34" charset="0"/>
              </a:rPr>
              <a:t>G</a:t>
            </a:r>
          </a:p>
        </p:txBody>
      </p:sp>
      <p:sp>
        <p:nvSpPr>
          <p:cNvPr id="19" name="Rectangle 12"/>
          <p:cNvSpPr>
            <a:spLocks noChangeArrowheads="1"/>
          </p:cNvSpPr>
          <p:nvPr/>
        </p:nvSpPr>
        <p:spPr bwMode="auto">
          <a:xfrm>
            <a:off x="47897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dirty="0" smtClean="0">
                <a:solidFill>
                  <a:srgbClr val="000099"/>
                </a:solidFill>
                <a:latin typeface=".VnTimeH" panose="020B7200000000000000" pitchFamily="34" charset="0"/>
              </a:rPr>
              <a:t>ß</a:t>
            </a:r>
          </a:p>
        </p:txBody>
      </p:sp>
      <p:pic>
        <p:nvPicPr>
          <p:cNvPr id="20" name="Picture 19"/>
          <p:cNvPicPr>
            <a:picLocks noChangeAspect="1"/>
          </p:cNvPicPr>
          <p:nvPr/>
        </p:nvPicPr>
        <p:blipFill>
          <a:blip r:embed="rId6"/>
          <a:stretch>
            <a:fillRect/>
          </a:stretch>
        </p:blipFill>
        <p:spPr>
          <a:xfrm>
            <a:off x="8828314" y="2318153"/>
            <a:ext cx="2788638" cy="4359018"/>
          </a:xfrm>
          <a:prstGeom prst="rect">
            <a:avLst/>
          </a:prstGeom>
        </p:spPr>
      </p:pic>
      <p:pic>
        <p:nvPicPr>
          <p:cNvPr id="22"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97" y="0"/>
            <a:ext cx="2178844"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7896006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7" y="0"/>
            <a:ext cx="5747658" cy="387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Rectangle 3"/>
          <p:cNvSpPr>
            <a:spLocks noChangeArrowheads="1"/>
          </p:cNvSpPr>
          <p:nvPr/>
        </p:nvSpPr>
        <p:spPr bwMode="auto">
          <a:xfrm>
            <a:off x="111967" y="3915035"/>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4098"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493" y="1534789"/>
            <a:ext cx="5719667" cy="4212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708707" y="5905565"/>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280292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527" y="-282598"/>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7"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a:t>
            </a:r>
            <a:r>
              <a:rPr lang="en-US" altLang="en-US" b="1" dirty="0" smtClean="0">
                <a:solidFill>
                  <a:srgbClr val="FFFF00"/>
                </a:solidFill>
                <a:latin typeface="Times New Roman" panose="02020603050405020304" pitchFamily="18" charset="0"/>
                <a:cs typeface="Times New Roman" panose="02020603050405020304" pitchFamily="18" charset="0"/>
              </a:rPr>
              <a:t>ĐỘNG</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sp>
        <p:nvSpPr>
          <p:cNvPr id="13" name="Right Brace 12"/>
          <p:cNvSpPr/>
          <p:nvPr/>
        </p:nvSpPr>
        <p:spPr>
          <a:xfrm>
            <a:off x="6926687" y="1608767"/>
            <a:ext cx="586853" cy="528799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7343191" y="1734676"/>
            <a:ext cx="3868559"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5F5F5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3200" dirty="0">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3200" dirty="0">
                <a:latin typeface="#9Slide03 Arima Madurai Black" panose="00000A00000000000000" pitchFamily="2" charset="0"/>
                <a:cs typeface="#9Slide03 Arima Madurai Black" panose="00000A00000000000000" pitchFamily="2" charset="0"/>
              </a:rPr>
              <a:t>video;...</a:t>
            </a:r>
            <a:endParaRPr lang="en-US" sz="3000" dirty="0" smtClean="0">
              <a:solidFill>
                <a:srgbClr val="5F5F5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5"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5F5F5F"/>
                </a:solidFill>
                <a:latin typeface="SVN-Vanilla Daisy Pro" panose="00000500000000000000" pitchFamily="2" charset="0"/>
                <a:ea typeface="Calibri" pitchFamily="34" charset="0"/>
                <a:cs typeface="Times New Roman" pitchFamily="18" charset="0"/>
                <a:sym typeface="Wingdings" pitchFamily="2" charset="2"/>
              </a:rPr>
              <a:t> </a:t>
            </a:r>
            <a:r>
              <a:rPr lang="en-US" sz="3000" dirty="0" err="1" smtClean="0">
                <a:solidFill>
                  <a:srgbClr val="5F5F5F"/>
                </a:solidFill>
                <a:latin typeface="SVN-Vanilla Daisy Pro" panose="00000500000000000000" pitchFamily="2" charset="0"/>
                <a:ea typeface="Calibri" pitchFamily="34" charset="0"/>
                <a:cs typeface="Times New Roman" pitchFamily="18" charset="0"/>
              </a:rPr>
              <a:t>Dán</a:t>
            </a:r>
            <a:r>
              <a:rPr lang="en-US" sz="3000" dirty="0" smtClean="0">
                <a:solidFill>
                  <a:srgbClr val="5F5F5F"/>
                </a:solidFill>
                <a:latin typeface="SVN-Vanilla Daisy Pro" panose="00000500000000000000" pitchFamily="2" charset="0"/>
                <a:ea typeface="Calibri" pitchFamily="34" charset="0"/>
                <a:cs typeface="Times New Roman" pitchFamily="18" charset="0"/>
              </a:rPr>
              <a:t> </a:t>
            </a:r>
            <a:r>
              <a:rPr lang="en-US" sz="3000" dirty="0" err="1" smtClean="0">
                <a:solidFill>
                  <a:srgbClr val="5F5F5F"/>
                </a:solidFill>
                <a:latin typeface="SVN-Vanilla Daisy Pro" panose="00000500000000000000" pitchFamily="2" charset="0"/>
                <a:ea typeface="Calibri" pitchFamily="34" charset="0"/>
                <a:cs typeface="Times New Roman" pitchFamily="18" charset="0"/>
              </a:rPr>
              <a:t>vào</a:t>
            </a:r>
            <a:r>
              <a:rPr lang="en-US" sz="3000" dirty="0" smtClean="0">
                <a:solidFill>
                  <a:srgbClr val="5F5F5F"/>
                </a:solidFill>
                <a:latin typeface="SVN-Vanilla Daisy Pro" panose="00000500000000000000" pitchFamily="2" charset="0"/>
                <a:ea typeface="Calibri" pitchFamily="34" charset="0"/>
                <a:cs typeface="Times New Roman" pitchFamily="18" charset="0"/>
              </a:rPr>
              <a:t>   </a:t>
            </a:r>
            <a:r>
              <a:rPr lang="en-US" sz="3000" dirty="0" err="1" smtClean="0">
                <a:solidFill>
                  <a:srgbClr val="5F5F5F"/>
                </a:solidFill>
                <a:latin typeface="SVN-Vanilla Daisy Pro" panose="00000500000000000000" pitchFamily="2" charset="0"/>
                <a:ea typeface="Calibri" pitchFamily="34" charset="0"/>
                <a:cs typeface="Times New Roman" pitchFamily="18" charset="0"/>
              </a:rPr>
              <a:t>bảng</a:t>
            </a:r>
            <a:endParaRPr lang="en-US" sz="3000" dirty="0" smtClean="0">
              <a:solidFill>
                <a:srgbClr val="5F5F5F"/>
              </a:solidFill>
              <a:latin typeface="SVN-Vanilla Daisy Pro" panose="00000500000000000000" pitchFamily="2" charset="0"/>
              <a:ea typeface="Calibri" pitchFamily="34" charset="0"/>
              <a:cs typeface="Times New Roman" pitchFamily="18" charset="0"/>
            </a:endParaRPr>
          </a:p>
        </p:txBody>
      </p:sp>
      <p:sp>
        <p:nvSpPr>
          <p:cNvPr id="17"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smtClean="0">
                <a:solidFill>
                  <a:srgbClr val="FF0000"/>
                </a:solidFill>
                <a:latin typeface="SVN-Very Berry" panose="00000500000000000000" pitchFamily="2" charset="0"/>
                <a:ea typeface="Calibri" pitchFamily="34" charset="0"/>
                <a:cs typeface="Times New Roman" pitchFamily="18" charset="0"/>
              </a:rPr>
              <a:t>Chia</a:t>
            </a:r>
            <a:r>
              <a:rPr lang="en-US" sz="3000" dirty="0" smtClean="0">
                <a:solidFill>
                  <a:srgbClr val="FF0000"/>
                </a:solidFill>
                <a:latin typeface="SVN-Very Berry" panose="00000500000000000000" pitchFamily="2" charset="0"/>
                <a:ea typeface="Calibri" pitchFamily="34" charset="0"/>
                <a:cs typeface="Times New Roman" pitchFamily="18" charset="0"/>
              </a:rPr>
              <a:t> </a:t>
            </a:r>
            <a:r>
              <a:rPr lang="en-US" sz="3000" dirty="0" err="1" smtClean="0">
                <a:solidFill>
                  <a:srgbClr val="FF0000"/>
                </a:solidFill>
                <a:latin typeface="SVN-Very Berry" panose="00000500000000000000" pitchFamily="2" charset="0"/>
                <a:ea typeface="Calibri" pitchFamily="34" charset="0"/>
                <a:cs typeface="Times New Roman" pitchFamily="18" charset="0"/>
              </a:rPr>
              <a:t>sẻ</a:t>
            </a:r>
            <a:r>
              <a:rPr lang="en-US" sz="3000" dirty="0" smtClean="0">
                <a:solidFill>
                  <a:srgbClr val="FF0000"/>
                </a:solidFill>
                <a:latin typeface="SVN-Very Berry" panose="00000500000000000000" pitchFamily="2" charset="0"/>
                <a:ea typeface="Calibri" pitchFamily="34" charset="0"/>
                <a:cs typeface="Times New Roman" pitchFamily="18" charset="0"/>
              </a:rPr>
              <a:t> </a:t>
            </a:r>
            <a:r>
              <a:rPr lang="en-US" sz="3000" dirty="0" err="1" smtClean="0">
                <a:solidFill>
                  <a:srgbClr val="FF0000"/>
                </a:solidFill>
                <a:latin typeface="SVN-Very Berry" panose="00000500000000000000" pitchFamily="2" charset="0"/>
                <a:ea typeface="Calibri" pitchFamily="34" charset="0"/>
                <a:cs typeface="Times New Roman" pitchFamily="18" charset="0"/>
              </a:rPr>
              <a:t>cho</a:t>
            </a:r>
            <a:r>
              <a:rPr lang="en-US" sz="3000" dirty="0" smtClean="0">
                <a:solidFill>
                  <a:srgbClr val="FF0000"/>
                </a:solidFill>
                <a:latin typeface="SVN-Very Berry" panose="00000500000000000000" pitchFamily="2" charset="0"/>
                <a:ea typeface="Calibri" pitchFamily="34" charset="0"/>
                <a:cs typeface="Times New Roman" pitchFamily="18" charset="0"/>
              </a:rPr>
              <a:t> </a:t>
            </a:r>
            <a:r>
              <a:rPr lang="en-US" sz="3000" dirty="0" err="1" smtClean="0">
                <a:solidFill>
                  <a:srgbClr val="FF0000"/>
                </a:solidFill>
                <a:latin typeface="SVN-Very Berry" panose="00000500000000000000" pitchFamily="2" charset="0"/>
                <a:ea typeface="Calibri" pitchFamily="34" charset="0"/>
                <a:cs typeface="Times New Roman" pitchFamily="18" charset="0"/>
              </a:rPr>
              <a:t>cả</a:t>
            </a:r>
            <a:r>
              <a:rPr lang="en-US" sz="3000" dirty="0" smtClean="0">
                <a:solidFill>
                  <a:srgbClr val="FF0000"/>
                </a:solidFill>
                <a:latin typeface="SVN-Very Berry" panose="00000500000000000000" pitchFamily="2" charset="0"/>
                <a:ea typeface="Calibri" pitchFamily="34" charset="0"/>
                <a:cs typeface="Times New Roman" pitchFamily="18" charset="0"/>
              </a:rPr>
              <a:t> </a:t>
            </a:r>
            <a:r>
              <a:rPr lang="en-US" sz="3000" dirty="0" err="1" smtClean="0">
                <a:solidFill>
                  <a:srgbClr val="FF0000"/>
                </a:solidFill>
                <a:latin typeface="SVN-Very Berry" panose="00000500000000000000" pitchFamily="2" charset="0"/>
                <a:ea typeface="Calibri" pitchFamily="34" charset="0"/>
                <a:cs typeface="Times New Roman" pitchFamily="18" charset="0"/>
              </a:rPr>
              <a:t>lớp</a:t>
            </a:r>
            <a:endParaRPr lang="en-US" sz="3000" dirty="0" smtClean="0">
              <a:solidFill>
                <a:srgbClr val="FF0000"/>
              </a:solidFill>
              <a:latin typeface="SVN-Very Berry" panose="00000500000000000000" pitchFamily="2" charset="0"/>
              <a:ea typeface="Calibri" pitchFamily="34" charset="0"/>
              <a:cs typeface="Times New Roman" pitchFamily="18" charset="0"/>
            </a:endParaRPr>
          </a:p>
        </p:txBody>
      </p:sp>
      <p:sp>
        <p:nvSpPr>
          <p:cNvPr id="18" name="Rectangle 1"/>
          <p:cNvSpPr>
            <a:spLocks noChangeArrowheads="1"/>
          </p:cNvSpPr>
          <p:nvPr/>
        </p:nvSpPr>
        <p:spPr bwMode="auto">
          <a:xfrm>
            <a:off x="103465" y="1516434"/>
            <a:ext cx="6613192"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200" b="1" dirty="0" err="1" smtClean="0">
                <a:solidFill>
                  <a:srgbClr val="0000FF"/>
                </a:solidFill>
                <a:latin typeface="#9Slide03 Arima Madurai Black" panose="00000A00000000000000" pitchFamily="2" charset="0"/>
                <a:ea typeface="Calibri" pitchFamily="34" charset="0"/>
                <a:cs typeface="#9Slide03 Arima Madurai Black" panose="00000A00000000000000" pitchFamily="2" charset="0"/>
              </a:rPr>
              <a:t>Nhóm</a:t>
            </a:r>
            <a:r>
              <a:rPr lang="en-US" sz="2200" b="1"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rPr>
              <a:t> 1: </a:t>
            </a:r>
            <a:r>
              <a:rPr lang="vi-VN" sz="2200" b="1" dirty="0">
                <a:solidFill>
                  <a:srgbClr val="0000FF"/>
                </a:solidFill>
                <a:latin typeface="#9Slide03 Arima Madurai Black" panose="00000A00000000000000" pitchFamily="2" charset="0"/>
                <a:cs typeface="#9Slide03 Arima Madurai Black" panose="00000A00000000000000" pitchFamily="2" charset="0"/>
              </a:rPr>
              <a:t>Em hãy thu thập một số thông tin về truyền thống của gia đình Giáo </a:t>
            </a:r>
            <a:r>
              <a:rPr lang="vi-VN" sz="2200" b="1" dirty="0" smtClean="0">
                <a:solidFill>
                  <a:srgbClr val="0000FF"/>
                </a:solidFill>
                <a:latin typeface="#9Slide03 Arima Madurai Black" panose="00000A00000000000000" pitchFamily="2" charset="0"/>
                <a:cs typeface="#9Slide03 Arima Madurai Black" panose="00000A00000000000000" pitchFamily="2" charset="0"/>
              </a:rPr>
              <a:t>sư</a:t>
            </a:r>
            <a:r>
              <a:rPr lang="en-US" sz="2200" b="1" dirty="0" smtClean="0">
                <a:solidFill>
                  <a:srgbClr val="0000FF"/>
                </a:solidFill>
                <a:latin typeface="#9Slide03 Arima Madurai Black" panose="00000A00000000000000" pitchFamily="2" charset="0"/>
                <a:cs typeface="#9Slide03 Arima Madurai Black" panose="00000A00000000000000" pitchFamily="2" charset="0"/>
              </a:rPr>
              <a:t> </a:t>
            </a:r>
            <a:r>
              <a:rPr lang="vi-VN" sz="2200" b="1" dirty="0" smtClean="0">
                <a:solidFill>
                  <a:srgbClr val="0000FF"/>
                </a:solidFill>
                <a:latin typeface="#9Slide03 Arima Madurai Black" panose="00000A00000000000000" pitchFamily="2" charset="0"/>
                <a:cs typeface="#9Slide03 Arima Madurai Black" panose="00000A00000000000000" pitchFamily="2" charset="0"/>
              </a:rPr>
              <a:t>Tôn </a:t>
            </a:r>
            <a:r>
              <a:rPr lang="vi-VN" sz="2200" b="1" dirty="0">
                <a:solidFill>
                  <a:srgbClr val="0000FF"/>
                </a:solidFill>
                <a:latin typeface="#9Slide03 Arima Madurai Black" panose="00000A00000000000000" pitchFamily="2" charset="0"/>
                <a:cs typeface="#9Slide03 Arima Madurai Black" panose="00000A00000000000000" pitchFamily="2" charset="0"/>
              </a:rPr>
              <a:t>Thất Tùng. Qua đó, em hãy cho biết các thành viên trong gia đình của Giáo sư đã làm gì để giữ gìn, phát huy truyền thống của gia đình mình?</a:t>
            </a:r>
            <a:endParaRPr lang="en-US" sz="2200" b="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9" name="Rectangle 1"/>
          <p:cNvSpPr>
            <a:spLocks noChangeArrowheads="1"/>
          </p:cNvSpPr>
          <p:nvPr/>
        </p:nvSpPr>
        <p:spPr bwMode="auto">
          <a:xfrm>
            <a:off x="279709" y="3593925"/>
            <a:ext cx="6646978" cy="1723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600" b="1" i="1" dirty="0" err="1" smtClean="0">
                <a:solidFill>
                  <a:srgbClr val="008000"/>
                </a:solidFill>
                <a:latin typeface="SVN-Vanilla Daisy Pro" panose="00000500000000000000" pitchFamily="2" charset="0"/>
                <a:ea typeface="Calibri" pitchFamily="34" charset="0"/>
                <a:cs typeface="#9Slide03 Arima Madurai Black" panose="00000A00000000000000" pitchFamily="2" charset="0"/>
              </a:rPr>
              <a:t>Nhóm</a:t>
            </a:r>
            <a:r>
              <a:rPr lang="en-US" sz="2600" b="1" i="1" dirty="0" smtClean="0">
                <a:solidFill>
                  <a:srgbClr val="008000"/>
                </a:solidFill>
                <a:latin typeface="SVN-Vanilla Daisy Pro" panose="00000500000000000000" pitchFamily="2" charset="0"/>
                <a:ea typeface="Calibri" pitchFamily="34" charset="0"/>
                <a:cs typeface="#9Slide03 Arima Madurai Black" panose="00000A00000000000000" pitchFamily="2" charset="0"/>
              </a:rPr>
              <a:t> 2: </a:t>
            </a:r>
            <a:r>
              <a:rPr lang="vi-VN" sz="2600" b="1" i="1" dirty="0">
                <a:solidFill>
                  <a:srgbClr val="008000"/>
                </a:solidFill>
                <a:latin typeface="#9Slide05 Fourth" panose="00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r>
              <a:rPr lang="vi-VN" sz="2800" b="1" i="1" dirty="0" smtClean="0">
                <a:solidFill>
                  <a:srgbClr val="008000"/>
                </a:solidFill>
                <a:latin typeface="#9Slide05 Fourth" panose="00000500000000000000" pitchFamily="2" charset="0"/>
                <a:cs typeface="#9Slide03 Arima Madurai Black" panose="00000A00000000000000" pitchFamily="2" charset="0"/>
              </a:rPr>
              <a:t>.</a:t>
            </a:r>
            <a:endParaRPr lang="en-US" sz="2800" b="1" i="1" dirty="0">
              <a:solidFill>
                <a:srgbClr val="008000"/>
              </a:solidFill>
              <a:latin typeface="SVN-Vanilla Daisy Pro" panose="00000500000000000000" pitchFamily="2" charset="0"/>
              <a:cs typeface="#9Slide03 Arima Madurai Black" panose="00000A00000000000000" pitchFamily="2" charset="0"/>
            </a:endParaRPr>
          </a:p>
        </p:txBody>
      </p:sp>
      <p:sp>
        <p:nvSpPr>
          <p:cNvPr id="20" name="Rectangle 1"/>
          <p:cNvSpPr>
            <a:spLocks noChangeArrowheads="1"/>
          </p:cNvSpPr>
          <p:nvPr/>
        </p:nvSpPr>
        <p:spPr bwMode="auto">
          <a:xfrm>
            <a:off x="204342" y="5233726"/>
            <a:ext cx="6465049"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2600" dirty="0" smtClean="0">
                <a:solidFill>
                  <a:srgbClr val="5F5F5F"/>
                </a:solidFill>
                <a:latin typeface="Times New Roman" pitchFamily="18"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Nhóm</a:t>
            </a:r>
            <a:r>
              <a:rPr lang="en-US" sz="2600" b="1" dirty="0" smtClean="0">
                <a:solidFill>
                  <a:srgbClr val="FF0000"/>
                </a:solidFill>
                <a:latin typeface="SVN-Vanilla Daisy Pro" panose="00000500000000000000" pitchFamily="2" charset="0"/>
                <a:ea typeface="Calibri" pitchFamily="34" charset="0"/>
                <a:cs typeface="Times New Roman" pitchFamily="18" charset="0"/>
              </a:rPr>
              <a:t> 3:Viết </a:t>
            </a:r>
            <a:r>
              <a:rPr lang="en-US" sz="2600" b="1" dirty="0" err="1">
                <a:solidFill>
                  <a:srgbClr val="FF0000"/>
                </a:solidFill>
                <a:latin typeface="SVN-Vanilla Daisy Pro" panose="00000500000000000000" pitchFamily="2" charset="0"/>
                <a:ea typeface="Calibri" pitchFamily="34" charset="0"/>
                <a:cs typeface="Times New Roman" pitchFamily="18" charset="0"/>
              </a:rPr>
              <a:t>một</a:t>
            </a:r>
            <a:r>
              <a:rPr lang="en-US" sz="2600" b="1" dirty="0">
                <a:solidFill>
                  <a:srgbClr val="FF0000"/>
                </a:solidFill>
                <a:latin typeface="SVN-Vanilla Daisy Pro" panose="00000500000000000000" pitchFamily="2" charset="0"/>
                <a:ea typeface="Calibri" pitchFamily="34" charset="0"/>
                <a:cs typeface="Times New Roman" pitchFamily="18" charset="0"/>
              </a:rPr>
              <a:t> </a:t>
            </a:r>
            <a:r>
              <a:rPr lang="en-US" sz="2600" b="1" dirty="0" err="1">
                <a:solidFill>
                  <a:srgbClr val="FF0000"/>
                </a:solidFill>
                <a:latin typeface="SVN-Vanilla Daisy Pro" panose="00000500000000000000" pitchFamily="2" charset="0"/>
                <a:ea typeface="Calibri" pitchFamily="34" charset="0"/>
                <a:cs typeface="Times New Roman" pitchFamily="18" charset="0"/>
              </a:rPr>
              <a:t>lá</a:t>
            </a:r>
            <a:r>
              <a:rPr lang="en-US" sz="2600" b="1" dirty="0">
                <a:solidFill>
                  <a:srgbClr val="FF0000"/>
                </a:solidFill>
                <a:latin typeface="SVN-Vanilla Daisy Pro" panose="00000500000000000000" pitchFamily="2" charset="0"/>
                <a:ea typeface="Calibri" pitchFamily="34" charset="0"/>
                <a:cs typeface="Times New Roman" pitchFamily="18" charset="0"/>
              </a:rPr>
              <a:t> </a:t>
            </a:r>
            <a:r>
              <a:rPr lang="en-US" sz="2600" b="1" dirty="0" err="1">
                <a:solidFill>
                  <a:srgbClr val="FF0000"/>
                </a:solidFill>
                <a:latin typeface="SVN-Vanilla Daisy Pro" panose="00000500000000000000" pitchFamily="2" charset="0"/>
                <a:ea typeface="Calibri" pitchFamily="34" charset="0"/>
                <a:cs typeface="Times New Roman" pitchFamily="18" charset="0"/>
              </a:rPr>
              <a:t>thư</a:t>
            </a:r>
            <a:r>
              <a:rPr lang="en-US" sz="2600" b="1" dirty="0">
                <a:solidFill>
                  <a:srgbClr val="FF0000"/>
                </a:solidFill>
                <a:latin typeface="SVN-Vanilla Daisy Pro" panose="00000500000000000000" pitchFamily="2" charset="0"/>
                <a:ea typeface="Calibri" pitchFamily="34" charset="0"/>
                <a:cs typeface="Times New Roman" pitchFamily="18" charset="0"/>
              </a:rPr>
              <a:t> </a:t>
            </a:r>
            <a:r>
              <a:rPr lang="en-US" sz="2600" b="1" dirty="0" err="1">
                <a:solidFill>
                  <a:srgbClr val="FF0000"/>
                </a:solidFill>
                <a:latin typeface="SVN-Vanilla Daisy Pro" panose="00000500000000000000" pitchFamily="2" charset="0"/>
                <a:ea typeface="Calibri" pitchFamily="34" charset="0"/>
                <a:cs typeface="Times New Roman" pitchFamily="18" charset="0"/>
              </a:rPr>
              <a:t>ngắn</a:t>
            </a:r>
            <a:r>
              <a:rPr lang="en-US" sz="2600" b="1" dirty="0">
                <a:solidFill>
                  <a:srgbClr val="FF0000"/>
                </a:solidFill>
                <a:latin typeface="SVN-Vanilla Daisy Pro" panose="00000500000000000000" pitchFamily="2" charset="0"/>
                <a:ea typeface="Calibri" pitchFamily="34" charset="0"/>
                <a:cs typeface="Times New Roman" pitchFamily="18" charset="0"/>
              </a:rPr>
              <a:t> </a:t>
            </a:r>
            <a:r>
              <a:rPr lang="en-US" sz="2600" b="1" dirty="0" err="1">
                <a:solidFill>
                  <a:srgbClr val="FF0000"/>
                </a:solidFill>
                <a:latin typeface="SVN-Vanilla Daisy Pro" panose="00000500000000000000" pitchFamily="2" charset="0"/>
                <a:ea typeface="Calibri" pitchFamily="34" charset="0"/>
                <a:cs typeface="Times New Roman" pitchFamily="18" charset="0"/>
              </a:rPr>
              <a:t>gửi</a:t>
            </a:r>
            <a:r>
              <a:rPr lang="en-US" sz="2600" b="1" dirty="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người</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bạn</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a:solidFill>
                  <a:srgbClr val="FF0000"/>
                </a:solidFill>
                <a:latin typeface="SVN-Vanilla Daisy Pro" panose="00000500000000000000" pitchFamily="2" charset="0"/>
                <a:ea typeface="Calibri" pitchFamily="34" charset="0"/>
                <a:cs typeface="Times New Roman" pitchFamily="18" charset="0"/>
              </a:rPr>
              <a:t>thân</a:t>
            </a:r>
            <a:r>
              <a:rPr lang="en-US" sz="2600" b="1" dirty="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thể</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hiện</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suy</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nghĩ</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của</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em</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về</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truyền</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thống</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gia</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đình</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dòng</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họ</a:t>
            </a:r>
            <a:r>
              <a:rPr lang="en-US" sz="2600" b="1" dirty="0" smtClean="0">
                <a:solidFill>
                  <a:srgbClr val="FF0000"/>
                </a:solidFill>
                <a:latin typeface="SVN-Vanilla Daisy Pro" panose="00000500000000000000" pitchFamily="2" charset="0"/>
                <a:ea typeface="Calibri" pitchFamily="34" charset="0"/>
                <a:cs typeface="Times New Roman" pitchFamily="18" charset="0"/>
              </a:rPr>
              <a:t> </a:t>
            </a:r>
            <a:r>
              <a:rPr lang="en-US" sz="2600" b="1" dirty="0" err="1" smtClean="0">
                <a:solidFill>
                  <a:srgbClr val="FF0000"/>
                </a:solidFill>
                <a:latin typeface="SVN-Vanilla Daisy Pro" panose="00000500000000000000" pitchFamily="2" charset="0"/>
                <a:ea typeface="Calibri" pitchFamily="34" charset="0"/>
                <a:cs typeface="Times New Roman" pitchFamily="18" charset="0"/>
              </a:rPr>
              <a:t>mình</a:t>
            </a:r>
            <a:r>
              <a:rPr lang="en-US" sz="2600" b="1" dirty="0" smtClean="0">
                <a:solidFill>
                  <a:srgbClr val="FF0000"/>
                </a:solidFill>
                <a:latin typeface="SVN-Vanilla Daisy Pro" panose="00000500000000000000" pitchFamily="2" charset="0"/>
                <a:ea typeface="Calibri" pitchFamily="34" charset="0"/>
                <a:cs typeface="Times New Roman" pitchFamily="18" charset="0"/>
              </a:rPr>
              <a:t>.</a:t>
            </a:r>
            <a:endParaRPr lang="en-US" sz="2600" b="1" dirty="0">
              <a:solidFill>
                <a:srgbClr val="FF0000"/>
              </a:solidFill>
              <a:latin typeface="SVN-Vanilla Daisy Pro" panose="00000500000000000000" pitchFamily="2" charset="0"/>
              <a:ea typeface="Calibri" pitchFamily="34" charset="0"/>
              <a:cs typeface="Times New Roman" pitchFamily="18" charset="0"/>
            </a:endParaRPr>
          </a:p>
        </p:txBody>
      </p:sp>
    </p:spTree>
    <p:extLst>
      <p:ext uri="{BB962C8B-B14F-4D97-AF65-F5344CB8AC3E}">
        <p14:creationId xmlns:p14="http://schemas.microsoft.com/office/powerpoint/2010/main" val="34977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2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7"/>
          <a:stretch/>
        </p:blipFill>
        <p:spPr>
          <a:xfrm>
            <a:off x="98266" y="3571875"/>
            <a:ext cx="2614930" cy="2709228"/>
          </a:xfrm>
          <a:prstGeom prst="rect">
            <a:avLst/>
          </a:prstGeom>
        </p:spPr>
      </p:pic>
      <p:pic>
        <p:nvPicPr>
          <p:cNvPr id="15" name="Shape 40"/>
          <p:cNvPicPr/>
          <p:nvPr/>
        </p:nvPicPr>
        <p:blipFill>
          <a:blip r:embed="rId8"/>
          <a:stretch/>
        </p:blipFill>
        <p:spPr>
          <a:xfrm>
            <a:off x="2790825" y="3554413"/>
            <a:ext cx="3108880" cy="2726690"/>
          </a:xfrm>
          <a:prstGeom prst="rect">
            <a:avLst/>
          </a:prstGeom>
        </p:spPr>
      </p:pic>
      <p:pic>
        <p:nvPicPr>
          <p:cNvPr id="16" name="Shape 42"/>
          <p:cNvPicPr/>
          <p:nvPr/>
        </p:nvPicPr>
        <p:blipFill>
          <a:blip r:embed="rId9"/>
          <a:stretch/>
        </p:blipFill>
        <p:spPr>
          <a:xfrm>
            <a:off x="6064885" y="3554413"/>
            <a:ext cx="2602865" cy="2726690"/>
          </a:xfrm>
          <a:prstGeom prst="rect">
            <a:avLst/>
          </a:prstGeom>
        </p:spPr>
      </p:pic>
      <p:pic>
        <p:nvPicPr>
          <p:cNvPr id="17" name="Shape 44"/>
          <p:cNvPicPr/>
          <p:nvPr/>
        </p:nvPicPr>
        <p:blipFill>
          <a:blip r:embed="rId10"/>
          <a:stretch/>
        </p:blipFill>
        <p:spPr>
          <a:xfrm>
            <a:off x="8993186" y="3611562"/>
            <a:ext cx="3103563" cy="2669541"/>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7"/>
          <a:stretch/>
        </p:blipFill>
        <p:spPr>
          <a:xfrm>
            <a:off x="98266" y="3571875"/>
            <a:ext cx="2879884" cy="2709228"/>
          </a:xfrm>
          <a:prstGeom prst="rect">
            <a:avLst/>
          </a:prstGeom>
        </p:spPr>
      </p:pic>
      <p:pic>
        <p:nvPicPr>
          <p:cNvPr id="15" name="Shape 40"/>
          <p:cNvPicPr/>
          <p:nvPr/>
        </p:nvPicPr>
        <p:blipFill>
          <a:blip r:embed="rId8"/>
          <a:stretch/>
        </p:blipFill>
        <p:spPr>
          <a:xfrm>
            <a:off x="3182938" y="3554413"/>
            <a:ext cx="2835115" cy="2726690"/>
          </a:xfrm>
          <a:prstGeom prst="rect">
            <a:avLst/>
          </a:prstGeom>
        </p:spPr>
      </p:pic>
      <p:pic>
        <p:nvPicPr>
          <p:cNvPr id="16" name="Shape 42"/>
          <p:cNvPicPr/>
          <p:nvPr/>
        </p:nvPicPr>
        <p:blipFill>
          <a:blip r:embed="rId9"/>
          <a:stretch/>
        </p:blipFill>
        <p:spPr>
          <a:xfrm>
            <a:off x="6222841" y="3554413"/>
            <a:ext cx="2602865" cy="2726690"/>
          </a:xfrm>
          <a:prstGeom prst="rect">
            <a:avLst/>
          </a:prstGeom>
        </p:spPr>
      </p:pic>
      <p:pic>
        <p:nvPicPr>
          <p:cNvPr id="17" name="Shape 44"/>
          <p:cNvPicPr/>
          <p:nvPr/>
        </p:nvPicPr>
        <p:blipFill>
          <a:blip r:embed="rId10"/>
          <a:stretch/>
        </p:blipFill>
        <p:spPr>
          <a:xfrm>
            <a:off x="9101931" y="3611562"/>
            <a:ext cx="3103563" cy="2669541"/>
          </a:xfrm>
          <a:prstGeom prst="rect">
            <a:avLst/>
          </a:prstGeom>
        </p:spPr>
      </p:pic>
      <p:sp>
        <p:nvSpPr>
          <p:cNvPr id="18" name="Text Box 3"/>
          <p:cNvSpPr txBox="1">
            <a:spLocks noChangeArrowheads="1"/>
          </p:cNvSpPr>
          <p:nvPr/>
        </p:nvSpPr>
        <p:spPr bwMode="auto">
          <a:xfrm>
            <a:off x="177286" y="6331903"/>
            <a:ext cx="2787809"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hiếu</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học</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
        <p:nvSpPr>
          <p:cNvPr id="19" name="Text Box 4"/>
          <p:cNvSpPr txBox="1">
            <a:spLocks noChangeArrowheads="1"/>
          </p:cNvSpPr>
          <p:nvPr/>
        </p:nvSpPr>
        <p:spPr bwMode="auto">
          <a:xfrm>
            <a:off x="9194641" y="6423025"/>
            <a:ext cx="2795256" cy="39687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yêu</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nước</a:t>
            </a:r>
            <a:endParaRPr lang="en-US" altLang="en-US" sz="2000" b="1" kern="0" dirty="0" smtClean="0">
              <a:solidFill>
                <a:srgbClr val="FF0066"/>
              </a:solidFill>
              <a:latin typeface=".VnSouthern" panose="020B7200000000000000" pitchFamily="34" charset="0"/>
              <a:cs typeface="Arial" panose="020B0604020202020204" pitchFamily="34" charset="0"/>
            </a:endParaRPr>
          </a:p>
        </p:txBody>
      </p:sp>
      <p:sp>
        <p:nvSpPr>
          <p:cNvPr id="20" name="Text Box 5"/>
          <p:cNvSpPr txBox="1">
            <a:spLocks noChangeArrowheads="1"/>
          </p:cNvSpPr>
          <p:nvPr/>
        </p:nvSpPr>
        <p:spPr bwMode="auto">
          <a:xfrm>
            <a:off x="6140291" y="6331903"/>
            <a:ext cx="2757647"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làm</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gốm</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
        <p:nvSpPr>
          <p:cNvPr id="21" name="Rectangle 7"/>
          <p:cNvSpPr>
            <a:spLocks noChangeArrowheads="1"/>
          </p:cNvSpPr>
          <p:nvPr/>
        </p:nvSpPr>
        <p:spPr bwMode="auto">
          <a:xfrm>
            <a:off x="3182938" y="6281103"/>
            <a:ext cx="2822060"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dệt</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vải</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225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6</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899775" y="1639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681412" y="821472"/>
            <a:ext cx="78628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1. Nam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lên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hiếu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lực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tập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nói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ngoại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ngữ</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nhớ</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rèn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luyện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diễn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Hôm</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nhận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giải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thuyết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xuất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tiếng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Anh</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thầy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cô</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niềm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hạnh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phúc</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23850" y="-439737"/>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675482" y="2582069"/>
            <a:ext cx="77676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2. Hai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tế</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dạy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bảo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chỉ</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sẵn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con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giềng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Noi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hòa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đoàn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mọi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Vì</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từ</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trẻ</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nhỏ</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cũng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quí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a:t>
            </a:r>
          </a:p>
        </p:txBody>
      </p:sp>
      <p:sp>
        <p:nvSpPr>
          <p:cNvPr id="1079303" name="Rectangle 9"/>
          <p:cNvSpPr>
            <a:spLocks noChangeArrowheads="1"/>
          </p:cNvSpPr>
          <p:nvPr/>
        </p:nvSpPr>
        <p:spPr bwMode="auto">
          <a:xfrm>
            <a:off x="4803777" y="4587875"/>
            <a:ext cx="6524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3.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đời</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đều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làm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doanh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đồ</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Những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sản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sức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hút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đối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với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thường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rảnh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rỗi</a:t>
            </a:r>
            <a:r>
              <a:rPr lang="en-US" altLang="en-US" sz="2000" dirty="0">
                <a:solidFill>
                  <a:srgbClr val="3B3838"/>
                </a:solidFill>
                <a:latin typeface="Times New Roman" panose="02020603050405020304" pitchFamily="18" charset="0"/>
                <a:cs typeface="Times New Roman" panose="02020603050405020304" pitchFamily="18" charset="0"/>
              </a:rPr>
              <a:t> ở </a:t>
            </a:r>
            <a:r>
              <a:rPr lang="en-US" altLang="en-US" sz="2000" dirty="0" err="1">
                <a:solidFill>
                  <a:srgbClr val="3B3838"/>
                </a:solidFill>
                <a:latin typeface="Times New Roman" panose="02020603050405020304" pitchFamily="18" charset="0"/>
                <a:cs typeface="Times New Roman" panose="02020603050405020304" pitchFamily="18" charset="0"/>
              </a:rPr>
              <a:t>xưởng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hỏi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thêm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cha.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sau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này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sẽ</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điêu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phát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huy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nữa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1079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12700"/>
            <a:ext cx="1295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5"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2025" y="2497138"/>
            <a:ext cx="3168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0126" y="4527550"/>
            <a:ext cx="3365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687388" y="633728"/>
            <a:ext cx="2781299" cy="1859441"/>
          </a:xfrm>
          <a:prstGeom prst="rect">
            <a:avLst/>
          </a:prstGeom>
        </p:spPr>
      </p:pic>
    </p:spTree>
    <p:extLst>
      <p:ext uri="{BB962C8B-B14F-4D97-AF65-F5344CB8AC3E}">
        <p14:creationId xmlns:p14="http://schemas.microsoft.com/office/powerpoint/2010/main" val="30383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409425" y="1089820"/>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01133" y="116319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43100"/>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70088"/>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53600" y="20288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02384" y="2429135"/>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969151" y="2544310"/>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37727" y="2351893"/>
            <a:ext cx="3886200" cy="1341941"/>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290745" y="2490321"/>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9844" y="2484955"/>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103583" y="2429135"/>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lamg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201613" y="4243388"/>
            <a:ext cx="33797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4191000" y="4243362"/>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269779" y="4253162"/>
            <a:ext cx="3886200" cy="2520964"/>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188575" y="3725863"/>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4400550" y="4391025"/>
            <a:ext cx="3429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21700" y="4391025"/>
            <a:ext cx="34432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pic>
        <p:nvPicPr>
          <p:cNvPr id="3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3900" y="-2226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53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501133" y="913402"/>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54989" y="101353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85591" y="1041977"/>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10439"/>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10439"/>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48058" y="191043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38091" y="2291681"/>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892980" y="2268346"/>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49017" y="2235833"/>
            <a:ext cx="3886200" cy="1341941"/>
          </a:xfrm>
          <a:prstGeom prst="roundRect">
            <a:avLst/>
          </a:prstGeom>
          <a:solidFill>
            <a:srgbClr val="FFCCFF"/>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314299" y="2199124"/>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0320" y="2192147"/>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067012" y="2155051"/>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làm</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406545"/>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22226" y="4159856"/>
            <a:ext cx="3842545" cy="2668587"/>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34907" y="4354364"/>
            <a:ext cx="368298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dirty="0">
                <a:solidFill>
                  <a:srgbClr val="270BF5"/>
                </a:solidFill>
                <a:latin typeface="Times New Roman" panose="02020603050405020304" pitchFamily="18" charset="0"/>
                <a:ea typeface="Times New Roman" panose="02020603050405020304" pitchFamily="18" charset="0"/>
              </a:rPr>
              <a:t>- </a:t>
            </a:r>
            <a:r>
              <a:rPr lang="en-US" sz="2000" b="1" dirty="0">
                <a:solidFill>
                  <a:srgbClr val="270BF5"/>
                </a:solidFill>
                <a:latin typeface="Times New Roman" panose="02020603050405020304" pitchFamily="18" charset="0"/>
                <a:ea typeface="Times New Roman" panose="02020603050405020304" pitchFamily="18" charset="0"/>
              </a:rPr>
              <a:t>Gia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Nam: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hiếu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học</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bố</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học</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ngoại</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ngữ</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mẹ</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về</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thơ</a:t>
            </a:r>
            <a:r>
              <a:rPr lang="en-US" sz="2000" b="1" dirty="0" smtClean="0">
                <a:solidFill>
                  <a:srgbClr val="270BF5"/>
                </a:solidFill>
                <a:latin typeface="Times New Roman" panose="02020603050405020304" pitchFamily="18" charset="0"/>
                <a:ea typeface="Times New Roman" panose="02020603050405020304" pitchFamily="18" charset="0"/>
              </a:rPr>
              <a:t> </a:t>
            </a:r>
            <a:r>
              <a:rPr lang="en-US" sz="2000" b="1" dirty="0" err="1" smtClean="0">
                <a:solidFill>
                  <a:srgbClr val="270BF5"/>
                </a:solidFill>
                <a:latin typeface="Times New Roman" panose="02020603050405020304" pitchFamily="18" charset="0"/>
                <a:ea typeface="Times New Roman" panose="02020603050405020304" pitchFamily="18" charset="0"/>
              </a:rPr>
              <a:t>văn</a:t>
            </a:r>
            <a:r>
              <a:rPr lang="en-US" sz="2000" b="1" dirty="0" smtClean="0">
                <a:solidFill>
                  <a:srgbClr val="270BF5"/>
                </a:solidFill>
                <a:latin typeface="Times New Roman" panose="02020603050405020304" pitchFamily="18" charset="0"/>
                <a:ea typeface="Times New Roman" panose="02020603050405020304" pitchFamily="18" charset="0"/>
              </a:rPr>
              <a:t>)</a:t>
            </a:r>
            <a:endParaRPr lang="en-US" sz="2000" b="1" dirty="0">
              <a:solidFill>
                <a:srgbClr val="270BF5"/>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Hà</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yêu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thương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giúp</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đỡ</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người</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khác</a:t>
            </a:r>
            <a:endParaRPr lang="en-US" sz="2000" b="1" dirty="0">
              <a:solidFill>
                <a:srgbClr val="270BF5"/>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Khuê</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làm</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mộc</a:t>
            </a:r>
            <a:endParaRPr lang="en-US" sz="2000" b="1" dirty="0">
              <a:solidFill>
                <a:srgbClr val="270BF5"/>
              </a:solidFill>
              <a:latin typeface="Times New Roman" panose="02020603050405020304" pitchFamily="18" charset="0"/>
              <a:ea typeface="Times New Roman" panose="02020603050405020304" pitchFamily="18" charset="0"/>
            </a:endParaRPr>
          </a:p>
        </p:txBody>
      </p:sp>
      <p:sp>
        <p:nvSpPr>
          <p:cNvPr id="25" name="Down Arrow 24"/>
          <p:cNvSpPr/>
          <p:nvPr/>
        </p:nvSpPr>
        <p:spPr>
          <a:xfrm>
            <a:off x="5423059" y="3477705"/>
            <a:ext cx="877887" cy="454631"/>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3892980" y="4159856"/>
            <a:ext cx="4108020"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just" eaLnBrk="0" fontAlgn="base" hangingPunct="0">
              <a:spcBef>
                <a:spcPts val="0"/>
              </a:spcBef>
            </a:pPr>
            <a:r>
              <a:rPr lang="en-US" sz="2400" b="1" i="1" dirty="0" err="1">
                <a:solidFill>
                  <a:srgbClr val="FF0000"/>
                </a:solidFill>
                <a:latin typeface="Times New Roman" panose="02020603050405020304" pitchFamily="18" charset="0"/>
                <a:ea typeface="Times New Roman" panose="02020603050405020304" pitchFamily="18" charset="0"/>
              </a:rPr>
              <a:t>Truyền</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thống</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gia</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đình</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dòng</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họ</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có</a:t>
            </a:r>
            <a:r>
              <a:rPr lang="en-US" sz="2400" b="1" i="1" dirty="0">
                <a:solidFill>
                  <a:srgbClr val="FF0000"/>
                </a:solidFill>
                <a:latin typeface="Times New Roman" panose="02020603050405020304" pitchFamily="18" charset="0"/>
                <a:ea typeface="Times New Roman" panose="02020603050405020304" pitchFamily="18" charset="0"/>
              </a:rPr>
              <a:t> ý </a:t>
            </a:r>
            <a:r>
              <a:rPr lang="en-US" sz="2400" b="1" i="1" dirty="0" err="1">
                <a:solidFill>
                  <a:srgbClr val="FF0000"/>
                </a:solidFill>
                <a:latin typeface="Times New Roman" panose="02020603050405020304" pitchFamily="18" charset="0"/>
                <a:ea typeface="Times New Roman" panose="02020603050405020304" pitchFamily="18" charset="0"/>
              </a:rPr>
              <a:t>nghĩa</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rPr>
              <a:t> Nam, </a:t>
            </a:r>
            <a:r>
              <a:rPr lang="en-US" sz="2400" b="1" i="1" dirty="0" err="1">
                <a:solidFill>
                  <a:srgbClr val="FF0000"/>
                </a:solidFill>
                <a:latin typeface="Times New Roman" panose="02020603050405020304" pitchFamily="18" charset="0"/>
                <a:ea typeface="Times New Roman" panose="02020603050405020304" pitchFamily="18" charset="0"/>
              </a:rPr>
              <a:t>Hà</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Khuê</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tạo</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cho</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các</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bạn</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có</a:t>
            </a:r>
            <a:r>
              <a:rPr lang="en-US" sz="2400" b="1" i="1" dirty="0">
                <a:solidFill>
                  <a:srgbClr val="FF0000"/>
                </a:solidFill>
                <a:latin typeface="Times New Roman" panose="02020603050405020304" pitchFamily="18" charset="0"/>
                <a:ea typeface="Times New Roman" panose="02020603050405020304" pitchFamily="18" charset="0"/>
              </a:rPr>
              <a:t> 1 </a:t>
            </a:r>
            <a:r>
              <a:rPr lang="en-US" sz="2400" b="1" i="1" dirty="0" err="1">
                <a:solidFill>
                  <a:srgbClr val="FF0000"/>
                </a:solidFill>
                <a:latin typeface="Times New Roman" panose="02020603050405020304" pitchFamily="18" charset="0"/>
                <a:ea typeface="Times New Roman" panose="02020603050405020304" pitchFamily="18" charset="0"/>
              </a:rPr>
              <a:t>sự</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nỗ</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lực</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và</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quyết</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tâm</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rất</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lớn</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để</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nối</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bước</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theo</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truyền</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thống</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đó</a:t>
            </a:r>
            <a:r>
              <a:rPr lang="en-US" sz="2800" b="1" i="1" dirty="0">
                <a:solidFill>
                  <a:srgbClr val="FF0000"/>
                </a:solidFill>
                <a:latin typeface="Times New Roman" panose="02020603050405020304" pitchFamily="18" charset="0"/>
                <a:ea typeface="Times New Roman" panose="02020603050405020304" pitchFamily="18" charset="0"/>
              </a:rPr>
              <a:t>.</a:t>
            </a:r>
            <a:endParaRPr lang="en-US" sz="2400" b="1" i="1" dirty="0">
              <a:solidFill>
                <a:srgbClr val="FF0000"/>
              </a:solidFill>
              <a:latin typeface="Times New Roman" panose="02020603050405020304" pitchFamily="18" charset="0"/>
              <a:ea typeface="Times New Roman" panose="02020603050405020304" pitchFamily="18" charset="0"/>
            </a:endParaRPr>
          </a:p>
        </p:txBody>
      </p:sp>
      <p:sp>
        <p:nvSpPr>
          <p:cNvPr id="27" name="Rounded Rectangle 26"/>
          <p:cNvSpPr/>
          <p:nvPr/>
        </p:nvSpPr>
        <p:spPr>
          <a:xfrm>
            <a:off x="8165724" y="4060703"/>
            <a:ext cx="4052786" cy="2687005"/>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017423" y="3518240"/>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1" name="TextBox 30"/>
          <p:cNvSpPr txBox="1">
            <a:spLocks noChangeArrowheads="1"/>
          </p:cNvSpPr>
          <p:nvPr/>
        </p:nvSpPr>
        <p:spPr bwMode="auto">
          <a:xfrm>
            <a:off x="8189239" y="4354364"/>
            <a:ext cx="406446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b="1" i="1" dirty="0" err="1" smtClean="0">
                <a:solidFill>
                  <a:srgbClr val="FF0000"/>
                </a:solidFill>
                <a:latin typeface="Times New Roman" panose="02020603050405020304" pitchFamily="18" charset="0"/>
                <a:ea typeface="Times New Roman" panose="02020603050405020304" pitchFamily="18" charset="0"/>
              </a:rPr>
              <a:t>Các</a:t>
            </a:r>
            <a:r>
              <a:rPr lang="en-US" b="1" i="1" dirty="0" smtClean="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bạn</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đã</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phát</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huy</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truyền</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thống</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của</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gia</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đình</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dòng</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họ</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mình</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cố</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gắng</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học</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tốt</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vâng</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lời</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ông</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bà</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bố</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mẹ</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và</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ngày</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một</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phấn</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đấu</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nhiều</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hơn</a:t>
            </a:r>
            <a:r>
              <a:rPr lang="en-US" b="1" i="1" dirty="0">
                <a:solidFill>
                  <a:srgbClr val="FF0000"/>
                </a:solidFill>
                <a:latin typeface="Times New Roman" panose="02020603050405020304" pitchFamily="18" charset="0"/>
                <a:ea typeface="Times New Roman" panose="02020603050405020304" pitchFamily="18" charset="0"/>
              </a:rPr>
              <a:t>.</a:t>
            </a:r>
          </a:p>
        </p:txBody>
      </p:sp>
      <p:pic>
        <p:nvPicPr>
          <p:cNvPr id="3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3900" y="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932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barn(inVertical)">
                                      <p:cBhvr>
                                        <p:cTn id="8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ags/tag62.xml><?xml version="1.0" encoding="utf-8"?>
<p:tagLst xmlns:a="http://schemas.openxmlformats.org/drawingml/2006/main" xmlns:r="http://schemas.openxmlformats.org/officeDocument/2006/relationships" xmlns:p="http://schemas.openxmlformats.org/presentationml/2006/main">
  <p:tag name="PPSNARRATION" val="9,1960121741,C:\Documents and Settings\Vinaghost\Desktop\bai giang dien tu\GIU GIN VA PHAT HUY TRUYEN THONG TOT DEP CUA GIA DINH, DONG HO\Media.ppcx"/>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2327</Words>
  <Application>Microsoft Office PowerPoint</Application>
  <PresentationFormat>Custom</PresentationFormat>
  <Paragraphs>183</Paragraphs>
  <Slides>31</Slides>
  <Notes>1</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31</vt:i4>
      </vt:variant>
    </vt:vector>
  </HeadingPairs>
  <TitlesOfParts>
    <vt:vector size="41" baseType="lpstr">
      <vt:lpstr>Office Theme</vt:lpstr>
      <vt:lpstr>15_Office Theme</vt:lpstr>
      <vt:lpstr>12_Office Theme</vt:lpstr>
      <vt:lpstr>9_Office Theme</vt:lpstr>
      <vt:lpstr>10_Office Theme</vt:lpstr>
      <vt:lpstr>11_Office Theme</vt:lpstr>
      <vt:lpstr>13_Office Theme</vt:lpstr>
      <vt:lpstr>14_Office Theme</vt:lpstr>
      <vt:lpstr>16_Office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USER</cp:lastModifiedBy>
  <cp:revision>43</cp:revision>
  <dcterms:created xsi:type="dcterms:W3CDTF">2021-06-28T15:32:15Z</dcterms:created>
  <dcterms:modified xsi:type="dcterms:W3CDTF">2021-09-11T15:39:31Z</dcterms:modified>
</cp:coreProperties>
</file>